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" charset="1" panose="020B0606030504020204"/>
      <p:regular r:id="rId7"/>
    </p:embeddedFont>
    <p:embeddedFont>
      <p:font typeface="Batangas" charset="1" panose="00000800000000000000"/>
      <p:regular r:id="rId8"/>
    </p:embeddedFont>
    <p:embeddedFont>
      <p:font typeface="Cerebri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0D9D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7411" y="134921"/>
            <a:ext cx="7285177" cy="10422158"/>
            <a:chOff x="0" y="0"/>
            <a:chExt cx="1913890" cy="273800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913890" cy="2738007"/>
            </a:xfrm>
            <a:custGeom>
              <a:avLst/>
              <a:gdLst/>
              <a:ahLst/>
              <a:cxnLst/>
              <a:rect r="r" b="b" t="t" l="l"/>
              <a:pathLst>
                <a:path h="2738007" w="1913890">
                  <a:moveTo>
                    <a:pt x="0" y="0"/>
                  </a:moveTo>
                  <a:lnTo>
                    <a:pt x="1913890" y="0"/>
                  </a:lnTo>
                  <a:lnTo>
                    <a:pt x="1913890" y="2738007"/>
                  </a:lnTo>
                  <a:lnTo>
                    <a:pt x="0" y="2738007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4" id="4"/>
          <p:cNvSpPr/>
          <p:nvPr/>
        </p:nvSpPr>
        <p:spPr>
          <a:xfrm rot="0">
            <a:off x="4475220" y="1842276"/>
            <a:ext cx="172935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" id="5"/>
          <p:cNvGrpSpPr/>
          <p:nvPr/>
        </p:nvGrpSpPr>
        <p:grpSpPr>
          <a:xfrm rot="0">
            <a:off x="408779" y="2124210"/>
            <a:ext cx="3220297" cy="8100947"/>
            <a:chOff x="0" y="0"/>
            <a:chExt cx="2067087" cy="519994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067087" cy="5199944"/>
            </a:xfrm>
            <a:custGeom>
              <a:avLst/>
              <a:gdLst/>
              <a:ahLst/>
              <a:cxnLst/>
              <a:rect r="r" b="b" t="t" l="l"/>
              <a:pathLst>
                <a:path h="5199944" w="2067087">
                  <a:moveTo>
                    <a:pt x="1942627" y="59690"/>
                  </a:moveTo>
                  <a:cubicBezTo>
                    <a:pt x="1978187" y="59690"/>
                    <a:pt x="2007397" y="88900"/>
                    <a:pt x="2007397" y="124460"/>
                  </a:cubicBezTo>
                  <a:lnTo>
                    <a:pt x="2007397" y="5075484"/>
                  </a:lnTo>
                  <a:cubicBezTo>
                    <a:pt x="2007397" y="5111044"/>
                    <a:pt x="1978187" y="5140254"/>
                    <a:pt x="1942627" y="5140254"/>
                  </a:cubicBezTo>
                  <a:lnTo>
                    <a:pt x="124460" y="5140254"/>
                  </a:lnTo>
                  <a:cubicBezTo>
                    <a:pt x="88900" y="5140254"/>
                    <a:pt x="59690" y="5111044"/>
                    <a:pt x="59690" y="507548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942627" y="59690"/>
                  </a:lnTo>
                  <a:moveTo>
                    <a:pt x="194262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075484"/>
                  </a:lnTo>
                  <a:cubicBezTo>
                    <a:pt x="0" y="5144064"/>
                    <a:pt x="55880" y="5199944"/>
                    <a:pt x="124460" y="5199944"/>
                  </a:cubicBezTo>
                  <a:lnTo>
                    <a:pt x="1942627" y="5199944"/>
                  </a:lnTo>
                  <a:cubicBezTo>
                    <a:pt x="2011207" y="5199944"/>
                    <a:pt x="2067087" y="5144064"/>
                    <a:pt x="2067087" y="5075484"/>
                  </a:cubicBezTo>
                  <a:lnTo>
                    <a:pt x="2067087" y="124460"/>
                  </a:lnTo>
                  <a:cubicBezTo>
                    <a:pt x="2067087" y="55880"/>
                    <a:pt x="2011207" y="0"/>
                    <a:pt x="1942627" y="0"/>
                  </a:cubicBezTo>
                  <a:close/>
                </a:path>
              </a:pathLst>
            </a:custGeom>
            <a:solidFill>
              <a:srgbClr val="03989E">
                <a:alpha val="69804"/>
              </a:srgbClr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3912370" y="2124210"/>
            <a:ext cx="3220297" cy="8100947"/>
            <a:chOff x="0" y="0"/>
            <a:chExt cx="2067087" cy="5199944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067087" cy="5199944"/>
            </a:xfrm>
            <a:custGeom>
              <a:avLst/>
              <a:gdLst/>
              <a:ahLst/>
              <a:cxnLst/>
              <a:rect r="r" b="b" t="t" l="l"/>
              <a:pathLst>
                <a:path h="5199944" w="2067087">
                  <a:moveTo>
                    <a:pt x="1942627" y="59690"/>
                  </a:moveTo>
                  <a:cubicBezTo>
                    <a:pt x="1978187" y="59690"/>
                    <a:pt x="2007397" y="88900"/>
                    <a:pt x="2007397" y="124460"/>
                  </a:cubicBezTo>
                  <a:lnTo>
                    <a:pt x="2007397" y="5075484"/>
                  </a:lnTo>
                  <a:cubicBezTo>
                    <a:pt x="2007397" y="5111044"/>
                    <a:pt x="1978187" y="5140254"/>
                    <a:pt x="1942627" y="5140254"/>
                  </a:cubicBezTo>
                  <a:lnTo>
                    <a:pt x="124460" y="5140254"/>
                  </a:lnTo>
                  <a:cubicBezTo>
                    <a:pt x="88900" y="5140254"/>
                    <a:pt x="59690" y="5111044"/>
                    <a:pt x="59690" y="5075484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942627" y="59690"/>
                  </a:lnTo>
                  <a:moveTo>
                    <a:pt x="194262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075484"/>
                  </a:lnTo>
                  <a:cubicBezTo>
                    <a:pt x="0" y="5144064"/>
                    <a:pt x="55880" y="5199944"/>
                    <a:pt x="124460" y="5199944"/>
                  </a:cubicBezTo>
                  <a:lnTo>
                    <a:pt x="1942627" y="5199944"/>
                  </a:lnTo>
                  <a:cubicBezTo>
                    <a:pt x="2011207" y="5199944"/>
                    <a:pt x="2067087" y="5144064"/>
                    <a:pt x="2067087" y="5075484"/>
                  </a:cubicBezTo>
                  <a:lnTo>
                    <a:pt x="2067087" y="124460"/>
                  </a:lnTo>
                  <a:cubicBezTo>
                    <a:pt x="2067087" y="55880"/>
                    <a:pt x="2011207" y="0"/>
                    <a:pt x="1942627" y="0"/>
                  </a:cubicBezTo>
                  <a:close/>
                </a:path>
              </a:pathLst>
            </a:custGeom>
            <a:solidFill>
              <a:srgbClr val="03989E">
                <a:alpha val="69804"/>
              </a:srgbClr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1291254" y="1656662"/>
            <a:ext cx="2515139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Name: </a:t>
            </a:r>
          </a:p>
        </p:txBody>
      </p:sp>
      <p:sp>
        <p:nvSpPr>
          <p:cNvPr name="AutoShape 10" id="10"/>
          <p:cNvSpPr/>
          <p:nvPr/>
        </p:nvSpPr>
        <p:spPr>
          <a:xfrm rot="0">
            <a:off x="1911076" y="1851801"/>
            <a:ext cx="181958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" id="11"/>
          <p:cNvGrpSpPr>
            <a:grpSpLocks noChangeAspect="true"/>
          </p:cNvGrpSpPr>
          <p:nvPr/>
        </p:nvGrpSpPr>
        <p:grpSpPr>
          <a:xfrm rot="0">
            <a:off x="6332428" y="9404828"/>
            <a:ext cx="943143" cy="943143"/>
            <a:chOff x="0" y="0"/>
            <a:chExt cx="495300" cy="4953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95300" cy="495300"/>
            </a:xfrm>
            <a:custGeom>
              <a:avLst/>
              <a:gdLst/>
              <a:ahLst/>
              <a:cxnLst/>
              <a:rect r="r" b="b" t="t" l="l"/>
              <a:pathLst>
                <a:path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03989E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38100" y="38100"/>
              <a:ext cx="419100" cy="419100"/>
            </a:xfrm>
            <a:custGeom>
              <a:avLst/>
              <a:gdLst/>
              <a:ahLst/>
              <a:cxnLst/>
              <a:rect r="r" b="b" t="t" l="l"/>
              <a:pathLst>
                <a:path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4" id="14"/>
          <p:cNvSpPr txBox="true"/>
          <p:nvPr/>
        </p:nvSpPr>
        <p:spPr>
          <a:xfrm rot="0">
            <a:off x="6570751" y="9897900"/>
            <a:ext cx="561916" cy="3272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84"/>
              </a:lnSpc>
            </a:pPr>
            <a:r>
              <a:rPr lang="en-US" sz="1917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14</a:t>
            </a:r>
          </a:p>
        </p:txBody>
      </p:sp>
      <p:sp>
        <p:nvSpPr>
          <p:cNvPr name="AutoShape 15" id="15"/>
          <p:cNvSpPr/>
          <p:nvPr/>
        </p:nvSpPr>
        <p:spPr>
          <a:xfrm rot="-1018390">
            <a:off x="6550784" y="9868118"/>
            <a:ext cx="506433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6" id="16"/>
          <p:cNvSpPr txBox="true"/>
          <p:nvPr/>
        </p:nvSpPr>
        <p:spPr>
          <a:xfrm rot="0">
            <a:off x="1091606" y="2603210"/>
            <a:ext cx="1928611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1.2             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1.5</a:t>
            </a:r>
          </a:p>
        </p:txBody>
      </p:sp>
      <p:sp>
        <p:nvSpPr>
          <p:cNvPr name="Freeform 17" id="17"/>
          <p:cNvSpPr/>
          <p:nvPr/>
        </p:nvSpPr>
        <p:spPr>
          <a:xfrm flipH="false" flipV="false" rot="0">
            <a:off x="1720391" y="2510096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1720391" y="3630999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720391" y="4751902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1720391" y="5872805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1720391" y="6993708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1720391" y="8114611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720391" y="9235514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4" id="24"/>
          <p:cNvSpPr txBox="true"/>
          <p:nvPr/>
        </p:nvSpPr>
        <p:spPr>
          <a:xfrm rot="0">
            <a:off x="4595197" y="2606552"/>
            <a:ext cx="1928611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1.9             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1.5</a:t>
            </a:r>
          </a:p>
        </p:txBody>
      </p:sp>
      <p:sp>
        <p:nvSpPr>
          <p:cNvPr name="Freeform 25" id="25"/>
          <p:cNvSpPr/>
          <p:nvPr/>
        </p:nvSpPr>
        <p:spPr>
          <a:xfrm flipH="false" flipV="false" rot="0">
            <a:off x="5223982" y="2513438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5223982" y="3634341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5223982" y="4755244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5223982" y="5876147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5223982" y="6997050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5223982" y="8117953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5223982" y="9238856"/>
            <a:ext cx="597073" cy="597073"/>
          </a:xfrm>
          <a:custGeom>
            <a:avLst/>
            <a:gdLst/>
            <a:ahLst/>
            <a:cxnLst/>
            <a:rect r="r" b="b" t="t" l="l"/>
            <a:pathLst>
              <a:path h="597073" w="597073">
                <a:moveTo>
                  <a:pt x="0" y="0"/>
                </a:moveTo>
                <a:lnTo>
                  <a:pt x="597073" y="0"/>
                </a:lnTo>
                <a:lnTo>
                  <a:pt x="597073" y="597073"/>
                </a:lnTo>
                <a:lnTo>
                  <a:pt x="0" y="5970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6468319" y="1530467"/>
            <a:ext cx="763143" cy="982970"/>
          </a:xfrm>
          <a:custGeom>
            <a:avLst/>
            <a:gdLst/>
            <a:ahLst/>
            <a:cxnLst/>
            <a:rect r="r" b="b" t="t" l="l"/>
            <a:pathLst>
              <a:path h="982970" w="763143">
                <a:moveTo>
                  <a:pt x="0" y="0"/>
                </a:moveTo>
                <a:lnTo>
                  <a:pt x="763143" y="0"/>
                </a:lnTo>
                <a:lnTo>
                  <a:pt x="763143" y="982971"/>
                </a:lnTo>
                <a:lnTo>
                  <a:pt x="0" y="9829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3" id="33"/>
          <p:cNvSpPr txBox="true"/>
          <p:nvPr/>
        </p:nvSpPr>
        <p:spPr>
          <a:xfrm rot="0">
            <a:off x="137411" y="226177"/>
            <a:ext cx="7285177" cy="757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019"/>
              </a:lnSpc>
            </a:pPr>
            <a:r>
              <a:rPr lang="en-US" sz="4299">
                <a:solidFill>
                  <a:srgbClr val="007B80"/>
                </a:solidFill>
                <a:latin typeface="Batangas"/>
                <a:ea typeface="Batangas"/>
                <a:cs typeface="Batangas"/>
                <a:sym typeface="Batangas"/>
              </a:rPr>
              <a:t>АРТЫҚ/КЕМ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37411" y="945632"/>
            <a:ext cx="7285177" cy="339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Set 2: Decimals 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90583" y="1299327"/>
            <a:ext cx="6566906" cy="231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Fill in the blank boxes with the correct inequality symbol (&lt; or &gt;). 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949714" y="1656662"/>
            <a:ext cx="2254862" cy="240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Class: 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017638" y="4845016"/>
            <a:ext cx="2119114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3.1               3.01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091606" y="3724113"/>
            <a:ext cx="20451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0.2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           0.32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017638" y="5957173"/>
            <a:ext cx="2002579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1.25            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1.52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017638" y="8198979"/>
            <a:ext cx="2002579" cy="7632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0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.6              0.09 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882053" y="7078076"/>
            <a:ext cx="206419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4.38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           4.2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017638" y="9328628"/>
            <a:ext cx="2002579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4.99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            5 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4521229" y="4848358"/>
            <a:ext cx="2049522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3.4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            3.08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4521229" y="3727455"/>
            <a:ext cx="2282771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0.41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          0.40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4595197" y="5960515"/>
            <a:ext cx="1928611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1.2             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2.1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4521229" y="8202321"/>
            <a:ext cx="2002579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0.4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            0.7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4521229" y="7081418"/>
            <a:ext cx="2002579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10.5</a:t>
            </a: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            3.6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4521229" y="9331970"/>
            <a:ext cx="2002579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1.03               1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DAGZdmJH9ao</dc:identifier>
  <dcterms:modified xsi:type="dcterms:W3CDTF">2011-08-01T06:04:30Z</dcterms:modified>
  <cp:revision>1</cp:revision>
  <dc:title>Pastel Blue Decimal Inequalities Maths Worksheet</dc:title>
</cp:coreProperties>
</file>