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 Bold" charset="1" panose="000008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DE38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379026" y="2305940"/>
          <a:ext cx="6801947" cy="8021537"/>
        </p:xfrm>
        <a:graphic>
          <a:graphicData uri="http://schemas.openxmlformats.org/drawingml/2006/table">
            <a:tbl>
              <a:tblPr/>
              <a:tblGrid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  <a:gridCol w="523227"/>
              </a:tblGrid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FFFFFF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x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7AB2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2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3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4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5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6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7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8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9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10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11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12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DD1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2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3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4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5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6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7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8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9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10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11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0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 b="true">
                          <a:solidFill>
                            <a:srgbClr val="000000"/>
                          </a:solidFill>
                          <a:latin typeface="Glacial Indifference Bold"/>
                          <a:ea typeface="Glacial Indifference Bold"/>
                          <a:cs typeface="Glacial Indifference Bold"/>
                          <a:sym typeface="Glacial Indifference Bold"/>
                        </a:rPr>
                        <a:t>12</a:t>
                      </a: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D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04775" marR="104775" marT="104775" marB="104775" anchor="ctr">
                    <a:lnL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name="Group 3" id="3"/>
          <p:cNvGrpSpPr/>
          <p:nvPr/>
        </p:nvGrpSpPr>
        <p:grpSpPr>
          <a:xfrm rot="0">
            <a:off x="-415483" y="441304"/>
            <a:ext cx="8390966" cy="1134000"/>
            <a:chOff x="0" y="0"/>
            <a:chExt cx="3007133" cy="4064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007133" cy="406400"/>
            </a:xfrm>
            <a:custGeom>
              <a:avLst/>
              <a:gdLst/>
              <a:ahLst/>
              <a:cxnLst/>
              <a:rect r="r" b="b" t="t" l="l"/>
              <a:pathLst>
                <a:path h="406400" w="3007133">
                  <a:moveTo>
                    <a:pt x="0" y="0"/>
                  </a:moveTo>
                  <a:lnTo>
                    <a:pt x="3007133" y="0"/>
                  </a:lnTo>
                  <a:lnTo>
                    <a:pt x="3007133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3007133" cy="434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756000" y="670275"/>
            <a:ext cx="6048000" cy="7054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39"/>
              </a:lnSpc>
            </a:pPr>
            <a:r>
              <a:rPr lang="en-US" b="true" sz="4099">
                <a:solidFill>
                  <a:srgbClr val="577AB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КӨБЕЙТУ КЕСТЕСІ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86005" y="1610431"/>
            <a:ext cx="6587990" cy="40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02"/>
              </a:lnSpc>
            </a:pPr>
            <a:r>
              <a:rPr lang="en-US" b="true" sz="2287">
                <a:solidFill>
                  <a:srgbClr val="577AB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Төмендегі уақыт кестелерін орындаңыз: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DAGZ2Mz_Le4</dc:identifier>
  <dcterms:modified xsi:type="dcterms:W3CDTF">2011-08-01T06:04:30Z</dcterms:modified>
  <cp:revision>1</cp:revision>
  <dc:title>Pastel Multiplication Grid Worksheet</dc:title>
</cp:coreProperties>
</file>