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Blueberry" charset="1" panose="02000500000000000000"/>
      <p:regular r:id="rId7"/>
    </p:embeddedFont>
    <p:embeddedFont>
      <p:font typeface="Sniglet" charset="1" panose="0407050503010002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DDA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3490" y="335939"/>
            <a:ext cx="6753020" cy="10020123"/>
            <a:chOff x="0" y="0"/>
            <a:chExt cx="4840754" cy="71827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40754" cy="7182704"/>
            </a:xfrm>
            <a:custGeom>
              <a:avLst/>
              <a:gdLst/>
              <a:ahLst/>
              <a:cxnLst/>
              <a:rect r="r" b="b" t="t" l="l"/>
              <a:pathLst>
                <a:path h="7182704" w="4840754">
                  <a:moveTo>
                    <a:pt x="42418" y="0"/>
                  </a:moveTo>
                  <a:lnTo>
                    <a:pt x="4798335" y="0"/>
                  </a:lnTo>
                  <a:cubicBezTo>
                    <a:pt x="4809585" y="0"/>
                    <a:pt x="4820375" y="4469"/>
                    <a:pt x="4828330" y="12424"/>
                  </a:cubicBezTo>
                  <a:cubicBezTo>
                    <a:pt x="4836285" y="20379"/>
                    <a:pt x="4840754" y="31168"/>
                    <a:pt x="4840754" y="42418"/>
                  </a:cubicBezTo>
                  <a:lnTo>
                    <a:pt x="4840754" y="7140286"/>
                  </a:lnTo>
                  <a:cubicBezTo>
                    <a:pt x="4840754" y="7163713"/>
                    <a:pt x="4821763" y="7182704"/>
                    <a:pt x="4798335" y="7182704"/>
                  </a:cubicBezTo>
                  <a:lnTo>
                    <a:pt x="42418" y="7182704"/>
                  </a:lnTo>
                  <a:cubicBezTo>
                    <a:pt x="31168" y="7182704"/>
                    <a:pt x="20379" y="7178235"/>
                    <a:pt x="12424" y="7170280"/>
                  </a:cubicBezTo>
                  <a:cubicBezTo>
                    <a:pt x="4469" y="7162326"/>
                    <a:pt x="0" y="7151536"/>
                    <a:pt x="0" y="7140286"/>
                  </a:cubicBezTo>
                  <a:lnTo>
                    <a:pt x="0" y="42418"/>
                  </a:lnTo>
                  <a:cubicBezTo>
                    <a:pt x="0" y="18991"/>
                    <a:pt x="18991" y="0"/>
                    <a:pt x="42418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9525"/>
              <a:ext cx="4840754" cy="7192229"/>
            </a:xfrm>
            <a:prstGeom prst="rect">
              <a:avLst/>
            </a:prstGeom>
          </p:spPr>
          <p:txBody>
            <a:bodyPr anchor="ctr" rtlCol="false" tIns="25397" lIns="25397" bIns="25397" rIns="25397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372018" y="3648258"/>
            <a:ext cx="4901416" cy="5195848"/>
          </a:xfrm>
          <a:custGeom>
            <a:avLst/>
            <a:gdLst/>
            <a:ahLst/>
            <a:cxnLst/>
            <a:rect r="r" b="b" t="t" l="l"/>
            <a:pathLst>
              <a:path h="5195848" w="4901416">
                <a:moveTo>
                  <a:pt x="0" y="0"/>
                </a:moveTo>
                <a:lnTo>
                  <a:pt x="4901416" y="0"/>
                </a:lnTo>
                <a:lnTo>
                  <a:pt x="4901416" y="5195848"/>
                </a:lnTo>
                <a:lnTo>
                  <a:pt x="0" y="51958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3285149" y="5865758"/>
            <a:ext cx="1075154" cy="1075154"/>
            <a:chOff x="0" y="0"/>
            <a:chExt cx="812800" cy="812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FDDADA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317991" y="3973895"/>
            <a:ext cx="726937" cy="716589"/>
            <a:chOff x="0" y="0"/>
            <a:chExt cx="278195" cy="27423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756000" y="1047680"/>
            <a:ext cx="6048000" cy="4388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5"/>
              </a:lnSpc>
            </a:pPr>
            <a:r>
              <a:rPr lang="en-US" sz="2596">
                <a:solidFill>
                  <a:srgbClr val="000000"/>
                </a:solidFill>
                <a:latin typeface="Blueberry"/>
                <a:ea typeface="Blueberry"/>
                <a:cs typeface="Blueberry"/>
                <a:sym typeface="Blueberry"/>
              </a:rPr>
              <a:t>Әулие валентин Күнін Көбейту Ойыны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591054" y="5509091"/>
            <a:ext cx="726937" cy="716589"/>
            <a:chOff x="0" y="0"/>
            <a:chExt cx="278195" cy="274235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627054" y="6885743"/>
            <a:ext cx="726937" cy="716589"/>
            <a:chOff x="0" y="0"/>
            <a:chExt cx="278195" cy="274235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1317991" y="8093804"/>
            <a:ext cx="726937" cy="716589"/>
            <a:chOff x="0" y="0"/>
            <a:chExt cx="278195" cy="274235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5546497" y="3937952"/>
            <a:ext cx="726937" cy="716589"/>
            <a:chOff x="0" y="0"/>
            <a:chExt cx="278195" cy="274235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6242009" y="5150796"/>
            <a:ext cx="726937" cy="716589"/>
            <a:chOff x="0" y="0"/>
            <a:chExt cx="278195" cy="274235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6242009" y="6942539"/>
            <a:ext cx="726937" cy="716589"/>
            <a:chOff x="0" y="0"/>
            <a:chExt cx="278195" cy="27423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5479072" y="8189654"/>
            <a:ext cx="726937" cy="716589"/>
            <a:chOff x="0" y="0"/>
            <a:chExt cx="278195" cy="274235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4237853" y="8880106"/>
            <a:ext cx="726937" cy="716589"/>
            <a:chOff x="0" y="0"/>
            <a:chExt cx="278195" cy="274235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2558212" y="8844106"/>
            <a:ext cx="726937" cy="716589"/>
            <a:chOff x="0" y="0"/>
            <a:chExt cx="278195" cy="274235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2596856" y="3221362"/>
            <a:ext cx="726937" cy="716589"/>
            <a:chOff x="0" y="0"/>
            <a:chExt cx="278195" cy="274235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4315142" y="3221362"/>
            <a:ext cx="726937" cy="716589"/>
            <a:chOff x="0" y="0"/>
            <a:chExt cx="278195" cy="274235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278195" cy="274235"/>
            </a:xfrm>
            <a:custGeom>
              <a:avLst/>
              <a:gdLst/>
              <a:ahLst/>
              <a:cxnLst/>
              <a:rect r="r" b="b" t="t" l="l"/>
              <a:pathLst>
                <a:path h="274235" w="278195">
                  <a:moveTo>
                    <a:pt x="137117" y="0"/>
                  </a:moveTo>
                  <a:lnTo>
                    <a:pt x="141077" y="0"/>
                  </a:lnTo>
                  <a:cubicBezTo>
                    <a:pt x="216805" y="0"/>
                    <a:pt x="278195" y="61390"/>
                    <a:pt x="278195" y="137117"/>
                  </a:cubicBezTo>
                  <a:lnTo>
                    <a:pt x="278195" y="137117"/>
                  </a:lnTo>
                  <a:cubicBezTo>
                    <a:pt x="278195" y="173483"/>
                    <a:pt x="263748" y="208359"/>
                    <a:pt x="238034" y="234074"/>
                  </a:cubicBezTo>
                  <a:cubicBezTo>
                    <a:pt x="212319" y="259788"/>
                    <a:pt x="177443" y="274235"/>
                    <a:pt x="141077" y="274235"/>
                  </a:cubicBezTo>
                  <a:lnTo>
                    <a:pt x="137117" y="274235"/>
                  </a:lnTo>
                  <a:cubicBezTo>
                    <a:pt x="61390" y="274235"/>
                    <a:pt x="0" y="212845"/>
                    <a:pt x="0" y="137117"/>
                  </a:cubicBezTo>
                  <a:lnTo>
                    <a:pt x="0" y="137117"/>
                  </a:lnTo>
                  <a:cubicBezTo>
                    <a:pt x="0" y="61390"/>
                    <a:pt x="61390" y="0"/>
                    <a:pt x="1371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rnd">
              <a:solidFill>
                <a:srgbClr val="FDDADA"/>
              </a:solidFill>
              <a:prstDash val="solid"/>
              <a:round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-9525"/>
              <a:ext cx="278195" cy="283760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979"/>
                </a:lnSpc>
              </a:pPr>
            </a:p>
          </p:txBody>
        </p:sp>
      </p:grpSp>
      <p:sp>
        <p:nvSpPr>
          <p:cNvPr name="TextBox 46" id="46"/>
          <p:cNvSpPr txBox="true"/>
          <p:nvPr/>
        </p:nvSpPr>
        <p:spPr>
          <a:xfrm rot="0">
            <a:off x="798726" y="1921517"/>
            <a:ext cx="6048000" cy="852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Шеңберге сан жаз. </a:t>
            </a:r>
          </a:p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Онымен дөңгелектегі сандарды көбейтіңіз, шешімдерді қораптарға жазыңыз.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1949640" y="4451226"/>
            <a:ext cx="693225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5546497" y="5399220"/>
            <a:ext cx="726937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6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983112" y="7475647"/>
            <a:ext cx="707340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7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3974254" y="3927820"/>
            <a:ext cx="681776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3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5613922" y="6474374"/>
            <a:ext cx="659512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013690" y="7945126"/>
            <a:ext cx="693225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9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921680" y="3953353"/>
            <a:ext cx="693225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10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4947934" y="7475647"/>
            <a:ext cx="693225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4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1425328" y="6474374"/>
            <a:ext cx="693225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5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1425328" y="5399220"/>
            <a:ext cx="693225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8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2921680" y="7945126"/>
            <a:ext cx="693225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11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4947934" y="4451226"/>
            <a:ext cx="693225" cy="831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29"/>
              </a:lnSpc>
            </a:pPr>
            <a:r>
              <a:rPr lang="en-US" sz="4806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DAGZ12dbjUE</dc:identifier>
  <dcterms:modified xsi:type="dcterms:W3CDTF">2011-08-01T06:04:30Z</dcterms:modified>
  <cp:revision>1</cp:revision>
  <dc:title>Pink and White Fun Math Multiplication Game Worksheet</dc:title>
</cp:coreProperties>
</file>