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Jua" charset="1" panose="00000000000000000000"/>
      <p:regular r:id="rId7"/>
    </p:embeddedFont>
    <p:embeddedFont>
      <p:font typeface="Wedges" charset="1" panose="02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2462" y="235070"/>
            <a:ext cx="7186443" cy="10221860"/>
            <a:chOff x="0" y="0"/>
            <a:chExt cx="2271416" cy="32308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71416" cy="3230820"/>
            </a:xfrm>
            <a:custGeom>
              <a:avLst/>
              <a:gdLst/>
              <a:ahLst/>
              <a:cxnLst/>
              <a:rect r="r" b="b" t="t" l="l"/>
              <a:pathLst>
                <a:path h="3230820" w="2271416">
                  <a:moveTo>
                    <a:pt x="2146956" y="3230819"/>
                  </a:moveTo>
                  <a:lnTo>
                    <a:pt x="124460" y="3230819"/>
                  </a:lnTo>
                  <a:cubicBezTo>
                    <a:pt x="55880" y="3230819"/>
                    <a:pt x="0" y="3174940"/>
                    <a:pt x="0" y="31063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6956" y="0"/>
                  </a:lnTo>
                  <a:cubicBezTo>
                    <a:pt x="2215536" y="0"/>
                    <a:pt x="2271416" y="55880"/>
                    <a:pt x="2271416" y="124460"/>
                  </a:cubicBezTo>
                  <a:lnTo>
                    <a:pt x="2271416" y="3106360"/>
                  </a:lnTo>
                  <a:cubicBezTo>
                    <a:pt x="2271416" y="3174940"/>
                    <a:pt x="2215536" y="3230820"/>
                    <a:pt x="2146956" y="32308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80239" y="6802670"/>
            <a:ext cx="5679065" cy="1332614"/>
            <a:chOff x="0" y="0"/>
            <a:chExt cx="8156228" cy="1913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56229" cy="1913890"/>
            </a:xfrm>
            <a:custGeom>
              <a:avLst/>
              <a:gdLst/>
              <a:ahLst/>
              <a:cxnLst/>
              <a:rect r="r" b="b" t="t" l="l"/>
              <a:pathLst>
                <a:path h="1913890" w="8156229">
                  <a:moveTo>
                    <a:pt x="8031768" y="59690"/>
                  </a:moveTo>
                  <a:cubicBezTo>
                    <a:pt x="8067329" y="59690"/>
                    <a:pt x="8096538" y="88900"/>
                    <a:pt x="8096538" y="124460"/>
                  </a:cubicBezTo>
                  <a:lnTo>
                    <a:pt x="8096538" y="1789430"/>
                  </a:lnTo>
                  <a:cubicBezTo>
                    <a:pt x="8096538" y="1824990"/>
                    <a:pt x="8067329" y="1854200"/>
                    <a:pt x="8031768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31768" y="59690"/>
                  </a:lnTo>
                  <a:moveTo>
                    <a:pt x="803176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8031769" y="1913890"/>
                  </a:lnTo>
                  <a:cubicBezTo>
                    <a:pt x="8100348" y="1913890"/>
                    <a:pt x="8156229" y="1858010"/>
                    <a:pt x="8156229" y="1789430"/>
                  </a:cubicBezTo>
                  <a:lnTo>
                    <a:pt x="8156229" y="124460"/>
                  </a:lnTo>
                  <a:cubicBezTo>
                    <a:pt x="8156229" y="55880"/>
                    <a:pt x="8100348" y="0"/>
                    <a:pt x="803176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92203" y="8478185"/>
            <a:ext cx="5679065" cy="1332614"/>
            <a:chOff x="0" y="0"/>
            <a:chExt cx="8156228" cy="19138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56229" cy="1913890"/>
            </a:xfrm>
            <a:custGeom>
              <a:avLst/>
              <a:gdLst/>
              <a:ahLst/>
              <a:cxnLst/>
              <a:rect r="r" b="b" t="t" l="l"/>
              <a:pathLst>
                <a:path h="1913890" w="8156229">
                  <a:moveTo>
                    <a:pt x="8031768" y="59690"/>
                  </a:moveTo>
                  <a:cubicBezTo>
                    <a:pt x="8067329" y="59690"/>
                    <a:pt x="8096538" y="88900"/>
                    <a:pt x="8096538" y="124460"/>
                  </a:cubicBezTo>
                  <a:lnTo>
                    <a:pt x="8096538" y="1789430"/>
                  </a:lnTo>
                  <a:cubicBezTo>
                    <a:pt x="8096538" y="1824990"/>
                    <a:pt x="8067329" y="1854200"/>
                    <a:pt x="8031768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31768" y="59690"/>
                  </a:lnTo>
                  <a:moveTo>
                    <a:pt x="803176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8031769" y="1913890"/>
                  </a:lnTo>
                  <a:cubicBezTo>
                    <a:pt x="8100348" y="1913890"/>
                    <a:pt x="8156229" y="1858010"/>
                    <a:pt x="8156229" y="1789430"/>
                  </a:cubicBezTo>
                  <a:lnTo>
                    <a:pt x="8156229" y="124460"/>
                  </a:lnTo>
                  <a:cubicBezTo>
                    <a:pt x="8156229" y="55880"/>
                    <a:pt x="8100348" y="0"/>
                    <a:pt x="803176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40468" y="3454905"/>
            <a:ext cx="5679065" cy="1332614"/>
            <a:chOff x="0" y="0"/>
            <a:chExt cx="8156228" cy="19138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56229" cy="1913890"/>
            </a:xfrm>
            <a:custGeom>
              <a:avLst/>
              <a:gdLst/>
              <a:ahLst/>
              <a:cxnLst/>
              <a:rect r="r" b="b" t="t" l="l"/>
              <a:pathLst>
                <a:path h="1913890" w="8156229">
                  <a:moveTo>
                    <a:pt x="8031768" y="59690"/>
                  </a:moveTo>
                  <a:cubicBezTo>
                    <a:pt x="8067329" y="59690"/>
                    <a:pt x="8096538" y="88900"/>
                    <a:pt x="8096538" y="124460"/>
                  </a:cubicBezTo>
                  <a:lnTo>
                    <a:pt x="8096538" y="1789430"/>
                  </a:lnTo>
                  <a:cubicBezTo>
                    <a:pt x="8096538" y="1824990"/>
                    <a:pt x="8067329" y="1854200"/>
                    <a:pt x="8031768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31768" y="59690"/>
                  </a:lnTo>
                  <a:moveTo>
                    <a:pt x="803176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8031769" y="1913890"/>
                  </a:lnTo>
                  <a:cubicBezTo>
                    <a:pt x="8100348" y="1913890"/>
                    <a:pt x="8156229" y="1858010"/>
                    <a:pt x="8156229" y="1789430"/>
                  </a:cubicBezTo>
                  <a:lnTo>
                    <a:pt x="8156229" y="124460"/>
                  </a:lnTo>
                  <a:cubicBezTo>
                    <a:pt x="8156229" y="55880"/>
                    <a:pt x="8100348" y="0"/>
                    <a:pt x="803176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56151" y="5127156"/>
            <a:ext cx="5679065" cy="1332614"/>
            <a:chOff x="0" y="0"/>
            <a:chExt cx="8156228" cy="19138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56229" cy="1913890"/>
            </a:xfrm>
            <a:custGeom>
              <a:avLst/>
              <a:gdLst/>
              <a:ahLst/>
              <a:cxnLst/>
              <a:rect r="r" b="b" t="t" l="l"/>
              <a:pathLst>
                <a:path h="1913890" w="8156229">
                  <a:moveTo>
                    <a:pt x="8031768" y="59690"/>
                  </a:moveTo>
                  <a:cubicBezTo>
                    <a:pt x="8067329" y="59690"/>
                    <a:pt x="8096538" y="88900"/>
                    <a:pt x="8096538" y="124460"/>
                  </a:cubicBezTo>
                  <a:lnTo>
                    <a:pt x="8096538" y="1789430"/>
                  </a:lnTo>
                  <a:cubicBezTo>
                    <a:pt x="8096538" y="1824990"/>
                    <a:pt x="8067329" y="1854200"/>
                    <a:pt x="8031768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031768" y="59690"/>
                  </a:lnTo>
                  <a:moveTo>
                    <a:pt x="803176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8031769" y="1913890"/>
                  </a:lnTo>
                  <a:cubicBezTo>
                    <a:pt x="8100348" y="1913890"/>
                    <a:pt x="8156229" y="1858010"/>
                    <a:pt x="8156229" y="1789430"/>
                  </a:cubicBezTo>
                  <a:lnTo>
                    <a:pt x="8156229" y="124460"/>
                  </a:lnTo>
                  <a:cubicBezTo>
                    <a:pt x="8156229" y="55880"/>
                    <a:pt x="8100348" y="0"/>
                    <a:pt x="803176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53148" y="1747596"/>
            <a:ext cx="901264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Name: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1681283" y="2109511"/>
            <a:ext cx="3007062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4964383" y="1747596"/>
            <a:ext cx="850045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Date:</a:t>
            </a:r>
          </a:p>
        </p:txBody>
      </p:sp>
      <p:sp>
        <p:nvSpPr>
          <p:cNvPr name="AutoShape 15" id="15"/>
          <p:cNvSpPr/>
          <p:nvPr/>
        </p:nvSpPr>
        <p:spPr>
          <a:xfrm rot="0">
            <a:off x="5761678" y="2109511"/>
            <a:ext cx="909589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3405445" y="3794450"/>
            <a:ext cx="732299" cy="732299"/>
            <a:chOff x="0" y="0"/>
            <a:chExt cx="6355080" cy="63550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3429533" y="5504076"/>
            <a:ext cx="732299" cy="732299"/>
            <a:chOff x="0" y="0"/>
            <a:chExt cx="6355080" cy="63550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3453622" y="7188213"/>
            <a:ext cx="732299" cy="732299"/>
            <a:chOff x="0" y="0"/>
            <a:chExt cx="6355080" cy="63550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3428671" y="8887435"/>
            <a:ext cx="732299" cy="732299"/>
            <a:chOff x="0" y="0"/>
            <a:chExt cx="6355080" cy="63550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2B2B2B"/>
            </a:solid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625799" y="3692113"/>
            <a:ext cx="847960" cy="936972"/>
          </a:xfrm>
          <a:custGeom>
            <a:avLst/>
            <a:gdLst/>
            <a:ahLst/>
            <a:cxnLst/>
            <a:rect r="r" b="b" t="t" l="l"/>
            <a:pathLst>
              <a:path h="936972" w="847960">
                <a:moveTo>
                  <a:pt x="0" y="0"/>
                </a:moveTo>
                <a:lnTo>
                  <a:pt x="847960" y="0"/>
                </a:lnTo>
                <a:lnTo>
                  <a:pt x="847960" y="936972"/>
                </a:lnTo>
                <a:lnTo>
                  <a:pt x="0" y="936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067245" y="3652726"/>
            <a:ext cx="847960" cy="936972"/>
          </a:xfrm>
          <a:custGeom>
            <a:avLst/>
            <a:gdLst/>
            <a:ahLst/>
            <a:cxnLst/>
            <a:rect r="r" b="b" t="t" l="l"/>
            <a:pathLst>
              <a:path h="936972" w="847960">
                <a:moveTo>
                  <a:pt x="0" y="0"/>
                </a:moveTo>
                <a:lnTo>
                  <a:pt x="847960" y="0"/>
                </a:lnTo>
                <a:lnTo>
                  <a:pt x="847960" y="936972"/>
                </a:lnTo>
                <a:lnTo>
                  <a:pt x="0" y="9369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38647" y="5606601"/>
            <a:ext cx="694924" cy="503820"/>
          </a:xfrm>
          <a:custGeom>
            <a:avLst/>
            <a:gdLst/>
            <a:ahLst/>
            <a:cxnLst/>
            <a:rect r="r" b="b" t="t" l="l"/>
            <a:pathLst>
              <a:path h="503820" w="694924">
                <a:moveTo>
                  <a:pt x="0" y="0"/>
                </a:moveTo>
                <a:lnTo>
                  <a:pt x="694924" y="0"/>
                </a:lnTo>
                <a:lnTo>
                  <a:pt x="694924" y="503820"/>
                </a:lnTo>
                <a:lnTo>
                  <a:pt x="0" y="503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329058" y="5630031"/>
            <a:ext cx="694924" cy="503820"/>
          </a:xfrm>
          <a:custGeom>
            <a:avLst/>
            <a:gdLst/>
            <a:ahLst/>
            <a:cxnLst/>
            <a:rect r="r" b="b" t="t" l="l"/>
            <a:pathLst>
              <a:path h="503820" w="694924">
                <a:moveTo>
                  <a:pt x="0" y="0"/>
                </a:moveTo>
                <a:lnTo>
                  <a:pt x="694924" y="0"/>
                </a:lnTo>
                <a:lnTo>
                  <a:pt x="694924" y="503820"/>
                </a:lnTo>
                <a:lnTo>
                  <a:pt x="0" y="503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4490145" y="5366406"/>
            <a:ext cx="694924" cy="503820"/>
          </a:xfrm>
          <a:custGeom>
            <a:avLst/>
            <a:gdLst/>
            <a:ahLst/>
            <a:cxnLst/>
            <a:rect r="r" b="b" t="t" l="l"/>
            <a:pathLst>
              <a:path h="503820" w="694924">
                <a:moveTo>
                  <a:pt x="0" y="0"/>
                </a:moveTo>
                <a:lnTo>
                  <a:pt x="694923" y="0"/>
                </a:lnTo>
                <a:lnTo>
                  <a:pt x="694923" y="503820"/>
                </a:lnTo>
                <a:lnTo>
                  <a:pt x="0" y="503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143763" y="5870226"/>
            <a:ext cx="694924" cy="503820"/>
          </a:xfrm>
          <a:custGeom>
            <a:avLst/>
            <a:gdLst/>
            <a:ahLst/>
            <a:cxnLst/>
            <a:rect r="r" b="b" t="t" l="l"/>
            <a:pathLst>
              <a:path h="503820" w="694924">
                <a:moveTo>
                  <a:pt x="0" y="0"/>
                </a:moveTo>
                <a:lnTo>
                  <a:pt x="694924" y="0"/>
                </a:lnTo>
                <a:lnTo>
                  <a:pt x="694924" y="503819"/>
                </a:lnTo>
                <a:lnTo>
                  <a:pt x="0" y="503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774935" y="5366406"/>
            <a:ext cx="694924" cy="503820"/>
          </a:xfrm>
          <a:custGeom>
            <a:avLst/>
            <a:gdLst/>
            <a:ahLst/>
            <a:cxnLst/>
            <a:rect r="r" b="b" t="t" l="l"/>
            <a:pathLst>
              <a:path h="503820" w="694924">
                <a:moveTo>
                  <a:pt x="0" y="0"/>
                </a:moveTo>
                <a:lnTo>
                  <a:pt x="694924" y="0"/>
                </a:lnTo>
                <a:lnTo>
                  <a:pt x="694924" y="503820"/>
                </a:lnTo>
                <a:lnTo>
                  <a:pt x="0" y="503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121793" y="7554363"/>
            <a:ext cx="606720" cy="477033"/>
          </a:xfrm>
          <a:custGeom>
            <a:avLst/>
            <a:gdLst/>
            <a:ahLst/>
            <a:cxnLst/>
            <a:rect r="r" b="b" t="t" l="l"/>
            <a:pathLst>
              <a:path h="477033" w="606720">
                <a:moveTo>
                  <a:pt x="0" y="0"/>
                </a:moveTo>
                <a:lnTo>
                  <a:pt x="606720" y="0"/>
                </a:lnTo>
                <a:lnTo>
                  <a:pt x="606720" y="477033"/>
                </a:lnTo>
                <a:lnTo>
                  <a:pt x="0" y="477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538308" y="7050346"/>
            <a:ext cx="606720" cy="477033"/>
          </a:xfrm>
          <a:custGeom>
            <a:avLst/>
            <a:gdLst/>
            <a:ahLst/>
            <a:cxnLst/>
            <a:rect r="r" b="b" t="t" l="l"/>
            <a:pathLst>
              <a:path h="477033" w="606720">
                <a:moveTo>
                  <a:pt x="0" y="0"/>
                </a:moveTo>
                <a:lnTo>
                  <a:pt x="606720" y="0"/>
                </a:lnTo>
                <a:lnTo>
                  <a:pt x="606720" y="477034"/>
                </a:lnTo>
                <a:lnTo>
                  <a:pt x="0" y="477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049779" y="7567855"/>
            <a:ext cx="606720" cy="477033"/>
          </a:xfrm>
          <a:custGeom>
            <a:avLst/>
            <a:gdLst/>
            <a:ahLst/>
            <a:cxnLst/>
            <a:rect r="r" b="b" t="t" l="l"/>
            <a:pathLst>
              <a:path h="477033" w="606720">
                <a:moveTo>
                  <a:pt x="0" y="0"/>
                </a:moveTo>
                <a:lnTo>
                  <a:pt x="606719" y="0"/>
                </a:lnTo>
                <a:lnTo>
                  <a:pt x="606719" y="477033"/>
                </a:lnTo>
                <a:lnTo>
                  <a:pt x="0" y="477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466293" y="7063838"/>
            <a:ext cx="606720" cy="477033"/>
          </a:xfrm>
          <a:custGeom>
            <a:avLst/>
            <a:gdLst/>
            <a:ahLst/>
            <a:cxnLst/>
            <a:rect r="r" b="b" t="t" l="l"/>
            <a:pathLst>
              <a:path h="477033" w="606720">
                <a:moveTo>
                  <a:pt x="0" y="0"/>
                </a:moveTo>
                <a:lnTo>
                  <a:pt x="606720" y="0"/>
                </a:lnTo>
                <a:lnTo>
                  <a:pt x="606720" y="477033"/>
                </a:lnTo>
                <a:lnTo>
                  <a:pt x="0" y="477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795847" y="7287675"/>
            <a:ext cx="606720" cy="477033"/>
          </a:xfrm>
          <a:custGeom>
            <a:avLst/>
            <a:gdLst/>
            <a:ahLst/>
            <a:cxnLst/>
            <a:rect r="r" b="b" t="t" l="l"/>
            <a:pathLst>
              <a:path h="477033" w="606720">
                <a:moveTo>
                  <a:pt x="0" y="0"/>
                </a:moveTo>
                <a:lnTo>
                  <a:pt x="606719" y="0"/>
                </a:lnTo>
                <a:lnTo>
                  <a:pt x="606719" y="477034"/>
                </a:lnTo>
                <a:lnTo>
                  <a:pt x="0" y="477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5579884" y="7290051"/>
            <a:ext cx="606720" cy="477033"/>
          </a:xfrm>
          <a:custGeom>
            <a:avLst/>
            <a:gdLst/>
            <a:ahLst/>
            <a:cxnLst/>
            <a:rect r="r" b="b" t="t" l="l"/>
            <a:pathLst>
              <a:path h="477033" w="606720">
                <a:moveTo>
                  <a:pt x="0" y="0"/>
                </a:moveTo>
                <a:lnTo>
                  <a:pt x="606719" y="0"/>
                </a:lnTo>
                <a:lnTo>
                  <a:pt x="606719" y="477033"/>
                </a:lnTo>
                <a:lnTo>
                  <a:pt x="0" y="477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21793" y="8964313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2" y="0"/>
                </a:lnTo>
                <a:lnTo>
                  <a:pt x="626942" y="378516"/>
                </a:lnTo>
                <a:lnTo>
                  <a:pt x="0" y="3785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2473759" y="8964313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1" y="0"/>
                </a:lnTo>
                <a:lnTo>
                  <a:pt x="626941" y="378516"/>
                </a:lnTo>
                <a:lnTo>
                  <a:pt x="0" y="3785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839352" y="9205958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1" y="0"/>
                </a:lnTo>
                <a:lnTo>
                  <a:pt x="626941" y="378517"/>
                </a:lnTo>
                <a:lnTo>
                  <a:pt x="0" y="378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545754" y="8822681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2" y="0"/>
                </a:lnTo>
                <a:lnTo>
                  <a:pt x="626942" y="378516"/>
                </a:lnTo>
                <a:lnTo>
                  <a:pt x="0" y="3785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545754" y="9305972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2" y="0"/>
                </a:lnTo>
                <a:lnTo>
                  <a:pt x="626942" y="378517"/>
                </a:lnTo>
                <a:lnTo>
                  <a:pt x="0" y="378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263312" y="9116714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2" y="0"/>
                </a:lnTo>
                <a:lnTo>
                  <a:pt x="626942" y="378517"/>
                </a:lnTo>
                <a:lnTo>
                  <a:pt x="0" y="378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898272" y="8822681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2" y="0"/>
                </a:lnTo>
                <a:lnTo>
                  <a:pt x="626942" y="378516"/>
                </a:lnTo>
                <a:lnTo>
                  <a:pt x="0" y="3785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5918829" y="9305972"/>
            <a:ext cx="626942" cy="378516"/>
          </a:xfrm>
          <a:custGeom>
            <a:avLst/>
            <a:gdLst/>
            <a:ahLst/>
            <a:cxnLst/>
            <a:rect r="r" b="b" t="t" l="l"/>
            <a:pathLst>
              <a:path h="378516" w="626942">
                <a:moveTo>
                  <a:pt x="0" y="0"/>
                </a:moveTo>
                <a:lnTo>
                  <a:pt x="626942" y="0"/>
                </a:lnTo>
                <a:lnTo>
                  <a:pt x="626942" y="378517"/>
                </a:lnTo>
                <a:lnTo>
                  <a:pt x="0" y="3785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956151" y="2282266"/>
            <a:ext cx="5679065" cy="1210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Әр жиынтықтағы элементтерді санаңыз. Олардың арасындағы шеңберге дұрыс белгіні салыңыз.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18011" y="984549"/>
            <a:ext cx="5907166" cy="660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8"/>
              </a:lnSpc>
            </a:pPr>
            <a:r>
              <a:rPr lang="en-US" sz="384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Сандарды Салыстыру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DAGZiZ4YYog</dc:identifier>
  <dcterms:modified xsi:type="dcterms:W3CDTF">2011-08-01T06:04:30Z</dcterms:modified>
  <cp:revision>1</cp:revision>
  <dc:title>Safari Comparing Numbers Math Printable Worksheet</dc:title>
</cp:coreProperties>
</file>