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KG Primary Penmanship" charset="1" panose="02000506000000020003"/>
      <p:regular r:id="rId8"/>
    </p:embeddedFont>
    <p:embeddedFont>
      <p:font typeface="Canva Sans" charset="1" panose="020B0503030501040103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64222" y="968837"/>
            <a:ext cx="6626121" cy="8760260"/>
            <a:chOff x="0" y="0"/>
            <a:chExt cx="2374652" cy="313948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374652" cy="3139479"/>
            </a:xfrm>
            <a:custGeom>
              <a:avLst/>
              <a:gdLst/>
              <a:ahLst/>
              <a:cxnLst/>
              <a:rect r="r" b="b" t="t" l="l"/>
              <a:pathLst>
                <a:path h="3139479" w="2374652">
                  <a:moveTo>
                    <a:pt x="0" y="0"/>
                  </a:moveTo>
                  <a:lnTo>
                    <a:pt x="2374652" y="0"/>
                  </a:lnTo>
                  <a:lnTo>
                    <a:pt x="2374652" y="3139479"/>
                  </a:lnTo>
                  <a:lnTo>
                    <a:pt x="0" y="31394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374652" cy="316805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756000" y="2474034"/>
            <a:ext cx="1545629" cy="1417515"/>
            <a:chOff x="0" y="0"/>
            <a:chExt cx="606222" cy="555973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606222" cy="555973"/>
            </a:xfrm>
            <a:custGeom>
              <a:avLst/>
              <a:gdLst/>
              <a:ahLst/>
              <a:cxnLst/>
              <a:rect r="r" b="b" t="t" l="l"/>
              <a:pathLst>
                <a:path h="555973" w="606222">
                  <a:moveTo>
                    <a:pt x="0" y="0"/>
                  </a:moveTo>
                  <a:lnTo>
                    <a:pt x="606222" y="0"/>
                  </a:lnTo>
                  <a:lnTo>
                    <a:pt x="606222" y="555973"/>
                  </a:lnTo>
                  <a:lnTo>
                    <a:pt x="0" y="555973"/>
                  </a:lnTo>
                  <a:close/>
                </a:path>
              </a:pathLst>
            </a:custGeom>
            <a:solidFill>
              <a:srgbClr val="FFDE59"/>
            </a:solidFill>
            <a:ln w="38100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606222" cy="58454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756000" y="4061448"/>
            <a:ext cx="1545629" cy="1417515"/>
            <a:chOff x="0" y="0"/>
            <a:chExt cx="606222" cy="555973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606222" cy="555973"/>
            </a:xfrm>
            <a:custGeom>
              <a:avLst/>
              <a:gdLst/>
              <a:ahLst/>
              <a:cxnLst/>
              <a:rect r="r" b="b" t="t" l="l"/>
              <a:pathLst>
                <a:path h="555973" w="606222">
                  <a:moveTo>
                    <a:pt x="0" y="0"/>
                  </a:moveTo>
                  <a:lnTo>
                    <a:pt x="606222" y="0"/>
                  </a:lnTo>
                  <a:lnTo>
                    <a:pt x="606222" y="555973"/>
                  </a:lnTo>
                  <a:lnTo>
                    <a:pt x="0" y="555973"/>
                  </a:lnTo>
                  <a:close/>
                </a:path>
              </a:pathLst>
            </a:custGeom>
            <a:solidFill>
              <a:srgbClr val="F47623"/>
            </a:solidFill>
            <a:ln w="38100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-28575"/>
              <a:ext cx="606222" cy="58454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756000" y="5648270"/>
            <a:ext cx="1545629" cy="1417515"/>
            <a:chOff x="0" y="0"/>
            <a:chExt cx="606222" cy="555973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606222" cy="555973"/>
            </a:xfrm>
            <a:custGeom>
              <a:avLst/>
              <a:gdLst/>
              <a:ahLst/>
              <a:cxnLst/>
              <a:rect r="r" b="b" t="t" l="l"/>
              <a:pathLst>
                <a:path h="555973" w="606222">
                  <a:moveTo>
                    <a:pt x="0" y="0"/>
                  </a:moveTo>
                  <a:lnTo>
                    <a:pt x="606222" y="0"/>
                  </a:lnTo>
                  <a:lnTo>
                    <a:pt x="606222" y="555973"/>
                  </a:lnTo>
                  <a:lnTo>
                    <a:pt x="0" y="555973"/>
                  </a:lnTo>
                  <a:close/>
                </a:path>
              </a:pathLst>
            </a:custGeom>
            <a:solidFill>
              <a:srgbClr val="09A7BC"/>
            </a:solidFill>
            <a:ln w="38100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0" y="-28575"/>
              <a:ext cx="606222" cy="58454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954279" y="7247802"/>
            <a:ext cx="1149072" cy="1053827"/>
            <a:chOff x="0" y="0"/>
            <a:chExt cx="606222" cy="555973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606222" cy="555973"/>
            </a:xfrm>
            <a:custGeom>
              <a:avLst/>
              <a:gdLst/>
              <a:ahLst/>
              <a:cxnLst/>
              <a:rect r="r" b="b" t="t" l="l"/>
              <a:pathLst>
                <a:path h="555973" w="606222">
                  <a:moveTo>
                    <a:pt x="0" y="0"/>
                  </a:moveTo>
                  <a:lnTo>
                    <a:pt x="606222" y="0"/>
                  </a:lnTo>
                  <a:lnTo>
                    <a:pt x="606222" y="555973"/>
                  </a:lnTo>
                  <a:lnTo>
                    <a:pt x="0" y="555973"/>
                  </a:lnTo>
                  <a:close/>
                </a:path>
              </a:pathLst>
            </a:custGeom>
            <a:solidFill>
              <a:srgbClr val="A0C05B"/>
            </a:solidFill>
            <a:ln w="38100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0" y="-28575"/>
              <a:ext cx="606222" cy="58454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954279" y="8427938"/>
            <a:ext cx="1149072" cy="1053827"/>
            <a:chOff x="0" y="0"/>
            <a:chExt cx="606222" cy="555973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606222" cy="555973"/>
            </a:xfrm>
            <a:custGeom>
              <a:avLst/>
              <a:gdLst/>
              <a:ahLst/>
              <a:cxnLst/>
              <a:rect r="r" b="b" t="t" l="l"/>
              <a:pathLst>
                <a:path h="555973" w="606222">
                  <a:moveTo>
                    <a:pt x="0" y="0"/>
                  </a:moveTo>
                  <a:lnTo>
                    <a:pt x="606222" y="0"/>
                  </a:lnTo>
                  <a:lnTo>
                    <a:pt x="606222" y="555973"/>
                  </a:lnTo>
                  <a:lnTo>
                    <a:pt x="0" y="555973"/>
                  </a:lnTo>
                  <a:close/>
                </a:path>
              </a:pathLst>
            </a:custGeom>
            <a:solidFill>
              <a:srgbClr val="FF5757"/>
            </a:solidFill>
            <a:ln w="38100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28575"/>
              <a:ext cx="606222" cy="58454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2898866" y="2474034"/>
            <a:ext cx="1453548" cy="1453548"/>
            <a:chOff x="0" y="0"/>
            <a:chExt cx="812800" cy="8128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5757"/>
            </a:solidFill>
            <a:ln w="38100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2898866" y="4086671"/>
            <a:ext cx="1453548" cy="1453548"/>
            <a:chOff x="0" y="0"/>
            <a:chExt cx="812800" cy="81280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9A7BC"/>
            </a:solidFill>
            <a:ln w="38100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2898866" y="5702608"/>
            <a:ext cx="1453548" cy="1453548"/>
            <a:chOff x="0" y="0"/>
            <a:chExt cx="812800" cy="8128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A0C05B"/>
            </a:solidFill>
            <a:ln w="38100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28" id="28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grpSp>
        <p:nvGrpSpPr>
          <p:cNvPr name="Group 29" id="29"/>
          <p:cNvGrpSpPr/>
          <p:nvPr/>
        </p:nvGrpSpPr>
        <p:grpSpPr>
          <a:xfrm rot="0">
            <a:off x="3158865" y="7417313"/>
            <a:ext cx="933549" cy="933549"/>
            <a:chOff x="0" y="0"/>
            <a:chExt cx="812800" cy="812800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47623"/>
            </a:solidFill>
            <a:ln w="38100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31" id="31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grpSp>
        <p:nvGrpSpPr>
          <p:cNvPr name="Group 32" id="32"/>
          <p:cNvGrpSpPr/>
          <p:nvPr/>
        </p:nvGrpSpPr>
        <p:grpSpPr>
          <a:xfrm rot="0">
            <a:off x="3158865" y="8513338"/>
            <a:ext cx="933549" cy="933549"/>
            <a:chOff x="0" y="0"/>
            <a:chExt cx="812800" cy="8128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DE59"/>
            </a:solidFill>
            <a:ln w="38100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34" id="34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grpSp>
        <p:nvGrpSpPr>
          <p:cNvPr name="Group 35" id="35"/>
          <p:cNvGrpSpPr/>
          <p:nvPr/>
        </p:nvGrpSpPr>
        <p:grpSpPr>
          <a:xfrm rot="0">
            <a:off x="4962581" y="2474034"/>
            <a:ext cx="1658057" cy="1450800"/>
            <a:chOff x="0" y="0"/>
            <a:chExt cx="812800" cy="711200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47623"/>
            </a:solidFill>
            <a:ln w="38100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37" id="37"/>
            <p:cNvSpPr txBox="true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grpSp>
        <p:nvGrpSpPr>
          <p:cNvPr name="Group 38" id="38"/>
          <p:cNvGrpSpPr/>
          <p:nvPr/>
        </p:nvGrpSpPr>
        <p:grpSpPr>
          <a:xfrm rot="0">
            <a:off x="4962581" y="4065592"/>
            <a:ext cx="1658057" cy="1450800"/>
            <a:chOff x="0" y="0"/>
            <a:chExt cx="812800" cy="71120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FDE59"/>
            </a:solidFill>
            <a:ln w="38100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40" id="40"/>
            <p:cNvSpPr txBox="true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grpSp>
        <p:nvGrpSpPr>
          <p:cNvPr name="Group 41" id="41"/>
          <p:cNvGrpSpPr/>
          <p:nvPr/>
        </p:nvGrpSpPr>
        <p:grpSpPr>
          <a:xfrm rot="0">
            <a:off x="4779218" y="5839049"/>
            <a:ext cx="950235" cy="1421215"/>
            <a:chOff x="0" y="0"/>
            <a:chExt cx="371727" cy="555973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0" y="0"/>
              <a:ext cx="371727" cy="555973"/>
            </a:xfrm>
            <a:custGeom>
              <a:avLst/>
              <a:gdLst/>
              <a:ahLst/>
              <a:cxnLst/>
              <a:rect r="r" b="b" t="t" l="l"/>
              <a:pathLst>
                <a:path h="555973" w="371727">
                  <a:moveTo>
                    <a:pt x="0" y="0"/>
                  </a:moveTo>
                  <a:lnTo>
                    <a:pt x="371727" y="0"/>
                  </a:lnTo>
                  <a:lnTo>
                    <a:pt x="371727" y="555973"/>
                  </a:lnTo>
                  <a:lnTo>
                    <a:pt x="0" y="555973"/>
                  </a:lnTo>
                  <a:close/>
                </a:path>
              </a:pathLst>
            </a:custGeom>
            <a:solidFill>
              <a:srgbClr val="FF5757"/>
            </a:solidFill>
            <a:ln w="38100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43" id="43"/>
            <p:cNvSpPr txBox="true"/>
            <p:nvPr/>
          </p:nvSpPr>
          <p:spPr>
            <a:xfrm>
              <a:off x="0" y="-28575"/>
              <a:ext cx="371727" cy="58454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4" id="44"/>
          <p:cNvGrpSpPr/>
          <p:nvPr/>
        </p:nvGrpSpPr>
        <p:grpSpPr>
          <a:xfrm rot="0">
            <a:off x="5853765" y="5839049"/>
            <a:ext cx="950235" cy="1421215"/>
            <a:chOff x="0" y="0"/>
            <a:chExt cx="371727" cy="555973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371727" cy="555973"/>
            </a:xfrm>
            <a:custGeom>
              <a:avLst/>
              <a:gdLst/>
              <a:ahLst/>
              <a:cxnLst/>
              <a:rect r="r" b="b" t="t" l="l"/>
              <a:pathLst>
                <a:path h="555973" w="371727">
                  <a:moveTo>
                    <a:pt x="0" y="0"/>
                  </a:moveTo>
                  <a:lnTo>
                    <a:pt x="371727" y="0"/>
                  </a:lnTo>
                  <a:lnTo>
                    <a:pt x="371727" y="555973"/>
                  </a:lnTo>
                  <a:lnTo>
                    <a:pt x="0" y="555973"/>
                  </a:lnTo>
                  <a:close/>
                </a:path>
              </a:pathLst>
            </a:custGeom>
            <a:solidFill>
              <a:srgbClr val="09A7BC"/>
            </a:solidFill>
            <a:ln w="38100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46" id="46"/>
            <p:cNvSpPr txBox="true"/>
            <p:nvPr/>
          </p:nvSpPr>
          <p:spPr>
            <a:xfrm>
              <a:off x="0" y="-28575"/>
              <a:ext cx="371727" cy="58454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7" id="47"/>
          <p:cNvGrpSpPr/>
          <p:nvPr/>
        </p:nvGrpSpPr>
        <p:grpSpPr>
          <a:xfrm rot="-5400000">
            <a:off x="5316492" y="6875765"/>
            <a:ext cx="950235" cy="2024782"/>
            <a:chOff x="0" y="0"/>
            <a:chExt cx="371727" cy="792085"/>
          </a:xfrm>
        </p:grpSpPr>
        <p:sp>
          <p:nvSpPr>
            <p:cNvPr name="Freeform 48" id="48"/>
            <p:cNvSpPr/>
            <p:nvPr/>
          </p:nvSpPr>
          <p:spPr>
            <a:xfrm flipH="false" flipV="false" rot="0">
              <a:off x="0" y="0"/>
              <a:ext cx="371727" cy="792085"/>
            </a:xfrm>
            <a:custGeom>
              <a:avLst/>
              <a:gdLst/>
              <a:ahLst/>
              <a:cxnLst/>
              <a:rect r="r" b="b" t="t" l="l"/>
              <a:pathLst>
                <a:path h="792085" w="371727">
                  <a:moveTo>
                    <a:pt x="0" y="0"/>
                  </a:moveTo>
                  <a:lnTo>
                    <a:pt x="371727" y="0"/>
                  </a:lnTo>
                  <a:lnTo>
                    <a:pt x="371727" y="792085"/>
                  </a:lnTo>
                  <a:lnTo>
                    <a:pt x="0" y="792085"/>
                  </a:lnTo>
                  <a:close/>
                </a:path>
              </a:pathLst>
            </a:custGeom>
            <a:solidFill>
              <a:srgbClr val="FFDE59"/>
            </a:solidFill>
            <a:ln w="38100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49" id="49"/>
            <p:cNvSpPr txBox="true"/>
            <p:nvPr/>
          </p:nvSpPr>
          <p:spPr>
            <a:xfrm>
              <a:off x="0" y="-28575"/>
              <a:ext cx="371727" cy="82066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0" id="50"/>
          <p:cNvGrpSpPr/>
          <p:nvPr/>
        </p:nvGrpSpPr>
        <p:grpSpPr>
          <a:xfrm rot="-5400000">
            <a:off x="5316492" y="7959379"/>
            <a:ext cx="950235" cy="2024782"/>
            <a:chOff x="0" y="0"/>
            <a:chExt cx="371727" cy="792085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371727" cy="792085"/>
            </a:xfrm>
            <a:custGeom>
              <a:avLst/>
              <a:gdLst/>
              <a:ahLst/>
              <a:cxnLst/>
              <a:rect r="r" b="b" t="t" l="l"/>
              <a:pathLst>
                <a:path h="792085" w="371727">
                  <a:moveTo>
                    <a:pt x="0" y="0"/>
                  </a:moveTo>
                  <a:lnTo>
                    <a:pt x="371727" y="0"/>
                  </a:lnTo>
                  <a:lnTo>
                    <a:pt x="371727" y="792085"/>
                  </a:lnTo>
                  <a:lnTo>
                    <a:pt x="0" y="792085"/>
                  </a:lnTo>
                  <a:close/>
                </a:path>
              </a:pathLst>
            </a:custGeom>
            <a:solidFill>
              <a:srgbClr val="A0C05B"/>
            </a:solidFill>
            <a:ln w="38100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52" id="52"/>
            <p:cNvSpPr txBox="true"/>
            <p:nvPr/>
          </p:nvSpPr>
          <p:spPr>
            <a:xfrm>
              <a:off x="0" y="-28575"/>
              <a:ext cx="371727" cy="82066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3" id="53"/>
          <p:cNvSpPr txBox="true"/>
          <p:nvPr/>
        </p:nvSpPr>
        <p:spPr>
          <a:xfrm rot="0">
            <a:off x="1484229" y="1276910"/>
            <a:ext cx="4844654" cy="9112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07"/>
              </a:lnSpc>
            </a:pPr>
            <a:r>
              <a:rPr lang="en-US" sz="271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Төмендегі пішіндерді қиып алып, оларды пішін суретін жасау үшін пайдаланыңыз.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494197" y="10175"/>
            <a:ext cx="8548393" cy="10728949"/>
            <a:chOff x="0" y="0"/>
            <a:chExt cx="3063551" cy="384501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063551" cy="3845013"/>
            </a:xfrm>
            <a:custGeom>
              <a:avLst/>
              <a:gdLst/>
              <a:ahLst/>
              <a:cxnLst/>
              <a:rect r="r" b="b" t="t" l="l"/>
              <a:pathLst>
                <a:path h="3845013" w="3063551">
                  <a:moveTo>
                    <a:pt x="0" y="0"/>
                  </a:moveTo>
                  <a:lnTo>
                    <a:pt x="3063551" y="0"/>
                  </a:lnTo>
                  <a:lnTo>
                    <a:pt x="3063551" y="3845013"/>
                  </a:lnTo>
                  <a:lnTo>
                    <a:pt x="0" y="3845013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3063551" cy="387358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500667" y="895095"/>
            <a:ext cx="6592333" cy="8959107"/>
            <a:chOff x="0" y="0"/>
            <a:chExt cx="2362543" cy="3210742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362543" cy="3210742"/>
            </a:xfrm>
            <a:custGeom>
              <a:avLst/>
              <a:gdLst/>
              <a:ahLst/>
              <a:cxnLst/>
              <a:rect r="r" b="b" t="t" l="l"/>
              <a:pathLst>
                <a:path h="3210742" w="2362543">
                  <a:moveTo>
                    <a:pt x="43452" y="0"/>
                  </a:moveTo>
                  <a:lnTo>
                    <a:pt x="2319091" y="0"/>
                  </a:lnTo>
                  <a:cubicBezTo>
                    <a:pt x="2330615" y="0"/>
                    <a:pt x="2341668" y="4578"/>
                    <a:pt x="2349816" y="12727"/>
                  </a:cubicBezTo>
                  <a:cubicBezTo>
                    <a:pt x="2357965" y="20876"/>
                    <a:pt x="2362543" y="31928"/>
                    <a:pt x="2362543" y="43452"/>
                  </a:cubicBezTo>
                  <a:lnTo>
                    <a:pt x="2362543" y="3167290"/>
                  </a:lnTo>
                  <a:cubicBezTo>
                    <a:pt x="2362543" y="3191288"/>
                    <a:pt x="2343089" y="3210742"/>
                    <a:pt x="2319091" y="3210742"/>
                  </a:cubicBezTo>
                  <a:lnTo>
                    <a:pt x="43452" y="3210742"/>
                  </a:lnTo>
                  <a:cubicBezTo>
                    <a:pt x="19454" y="3210742"/>
                    <a:pt x="0" y="3191288"/>
                    <a:pt x="0" y="3167290"/>
                  </a:cubicBezTo>
                  <a:lnTo>
                    <a:pt x="0" y="43452"/>
                  </a:lnTo>
                  <a:cubicBezTo>
                    <a:pt x="0" y="19454"/>
                    <a:pt x="19454" y="0"/>
                    <a:pt x="43452" y="0"/>
                  </a:cubicBezTo>
                  <a:close/>
                </a:path>
              </a:pathLst>
            </a:custGeom>
            <a:solidFill>
              <a:srgbClr val="FFFFFF"/>
            </a:solidFill>
            <a:ln w="28575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2362543" cy="3239317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2485459" y="9351205"/>
            <a:ext cx="4034827" cy="2325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13"/>
              </a:lnSpc>
              <a:spcBef>
                <a:spcPct val="0"/>
              </a:spcBef>
            </a:pPr>
            <a:r>
              <a:rPr lang="en-US" sz="1366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_____________________________________________________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975047" y="1162610"/>
            <a:ext cx="3672222" cy="3571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88"/>
              </a:lnSpc>
              <a:spcBef>
                <a:spcPct val="0"/>
              </a:spcBef>
            </a:pPr>
            <a:r>
              <a:rPr lang="en-US" sz="2063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Менің Пішінімнің Суреті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039714" y="9242409"/>
            <a:ext cx="1445745" cy="4215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04"/>
              </a:lnSpc>
              <a:spcBef>
                <a:spcPct val="0"/>
              </a:spcBef>
            </a:pPr>
            <a:r>
              <a:rPr lang="en-US" sz="243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Created by: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DAGZn5qTObA</dc:identifier>
  <dcterms:modified xsi:type="dcterms:W3CDTF">2011-08-01T06:04:30Z</dcterms:modified>
  <cp:revision>1</cp:revision>
  <dc:title>Shapes Activity Worksheet Yellow Blue in Simple Style</dc:title>
</cp:coreProperties>
</file>