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Open Sans" charset="1" panose="020B0606030504020204"/>
      <p:regular r:id="rId7"/>
    </p:embeddedFont>
    <p:embeddedFont>
      <p:font typeface="Eczar Bold" charset="1" panose="02000603040300000004"/>
      <p:regular r:id="rId8"/>
    </p:embeddedFont>
    <p:embeddedFont>
      <p:font typeface="Open Sans Bold" charset="1" panose="020B0806030504020204"/>
      <p:regular r:id="rId9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Relationship Id="rId9" Target="fonts/font9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AutoShape 2" id="2"/>
          <p:cNvSpPr/>
          <p:nvPr/>
        </p:nvSpPr>
        <p:spPr>
          <a:xfrm rot="0">
            <a:off x="1218622" y="1683949"/>
            <a:ext cx="251325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TextBox 3" id="3"/>
          <p:cNvSpPr txBox="true"/>
          <p:nvPr/>
        </p:nvSpPr>
        <p:spPr>
          <a:xfrm rot="0">
            <a:off x="3867264" y="1457471"/>
            <a:ext cx="2797049" cy="233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32"/>
              </a:lnSpc>
            </a:pPr>
            <a:r>
              <a:rPr lang="en-US" sz="130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Class: </a:t>
            </a:r>
          </a:p>
        </p:txBody>
      </p:sp>
      <p:sp>
        <p:nvSpPr>
          <p:cNvPr name="AutoShape 4" id="4"/>
          <p:cNvSpPr/>
          <p:nvPr/>
        </p:nvSpPr>
        <p:spPr>
          <a:xfrm rot="0">
            <a:off x="4401688" y="1674018"/>
            <a:ext cx="2513253" cy="0"/>
          </a:xfrm>
          <a:prstGeom prst="line">
            <a:avLst/>
          </a:prstGeom>
          <a:ln cap="rnd" w="9525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5" id="5"/>
          <p:cNvSpPr/>
          <p:nvPr/>
        </p:nvSpPr>
        <p:spPr>
          <a:xfrm rot="0">
            <a:off x="2637917" y="3213873"/>
            <a:ext cx="36242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6" id="6"/>
          <p:cNvSpPr/>
          <p:nvPr/>
        </p:nvSpPr>
        <p:spPr>
          <a:xfrm rot="0">
            <a:off x="3231461" y="3213873"/>
            <a:ext cx="36242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7" id="7"/>
          <p:cNvSpPr/>
          <p:nvPr/>
        </p:nvSpPr>
        <p:spPr>
          <a:xfrm rot="0">
            <a:off x="3891861" y="3209480"/>
            <a:ext cx="36242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8" id="8"/>
          <p:cNvSpPr/>
          <p:nvPr/>
        </p:nvSpPr>
        <p:spPr>
          <a:xfrm rot="0">
            <a:off x="1400482" y="4399817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9" id="9"/>
          <p:cNvSpPr/>
          <p:nvPr/>
        </p:nvSpPr>
        <p:spPr>
          <a:xfrm rot="0">
            <a:off x="2181137" y="4399817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0" id="10"/>
          <p:cNvSpPr/>
          <p:nvPr/>
        </p:nvSpPr>
        <p:spPr>
          <a:xfrm rot="0">
            <a:off x="3049725" y="4394039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1" id="11"/>
          <p:cNvSpPr/>
          <p:nvPr/>
        </p:nvSpPr>
        <p:spPr>
          <a:xfrm rot="0">
            <a:off x="1400482" y="5753676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2" id="12"/>
          <p:cNvSpPr/>
          <p:nvPr/>
        </p:nvSpPr>
        <p:spPr>
          <a:xfrm rot="0">
            <a:off x="2181137" y="5753676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3" id="13"/>
          <p:cNvSpPr/>
          <p:nvPr/>
        </p:nvSpPr>
        <p:spPr>
          <a:xfrm rot="0">
            <a:off x="3049725" y="5747897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4" id="14"/>
          <p:cNvSpPr/>
          <p:nvPr/>
        </p:nvSpPr>
        <p:spPr>
          <a:xfrm rot="0">
            <a:off x="1400482" y="7137440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5" id="15"/>
          <p:cNvSpPr/>
          <p:nvPr/>
        </p:nvSpPr>
        <p:spPr>
          <a:xfrm rot="0">
            <a:off x="2181137" y="7137440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6" id="16"/>
          <p:cNvSpPr/>
          <p:nvPr/>
        </p:nvSpPr>
        <p:spPr>
          <a:xfrm rot="0">
            <a:off x="3049725" y="7131661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7" id="17"/>
          <p:cNvSpPr/>
          <p:nvPr/>
        </p:nvSpPr>
        <p:spPr>
          <a:xfrm rot="0">
            <a:off x="1400482" y="8529490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8" id="18"/>
          <p:cNvSpPr/>
          <p:nvPr/>
        </p:nvSpPr>
        <p:spPr>
          <a:xfrm rot="0">
            <a:off x="2181137" y="8529490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19" id="19"/>
          <p:cNvSpPr/>
          <p:nvPr/>
        </p:nvSpPr>
        <p:spPr>
          <a:xfrm rot="0">
            <a:off x="3049725" y="8523712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0" id="20"/>
          <p:cNvSpPr/>
          <p:nvPr/>
        </p:nvSpPr>
        <p:spPr>
          <a:xfrm rot="0">
            <a:off x="1400482" y="9872942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1" id="21"/>
          <p:cNvSpPr/>
          <p:nvPr/>
        </p:nvSpPr>
        <p:spPr>
          <a:xfrm rot="0">
            <a:off x="2181137" y="9872942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2" id="22"/>
          <p:cNvSpPr/>
          <p:nvPr/>
        </p:nvSpPr>
        <p:spPr>
          <a:xfrm rot="0">
            <a:off x="3049725" y="9867164"/>
            <a:ext cx="476677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3" id="23"/>
          <p:cNvSpPr/>
          <p:nvPr/>
        </p:nvSpPr>
        <p:spPr>
          <a:xfrm rot="0">
            <a:off x="4395648" y="4418218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4" id="24"/>
          <p:cNvSpPr/>
          <p:nvPr/>
        </p:nvSpPr>
        <p:spPr>
          <a:xfrm rot="0">
            <a:off x="5173860" y="4418218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5" id="25"/>
          <p:cNvSpPr/>
          <p:nvPr/>
        </p:nvSpPr>
        <p:spPr>
          <a:xfrm rot="0">
            <a:off x="6039731" y="4412458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6" id="26"/>
          <p:cNvSpPr/>
          <p:nvPr/>
        </p:nvSpPr>
        <p:spPr>
          <a:xfrm rot="0">
            <a:off x="4395648" y="576784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7" id="27"/>
          <p:cNvSpPr/>
          <p:nvPr/>
        </p:nvSpPr>
        <p:spPr>
          <a:xfrm rot="0">
            <a:off x="5173860" y="576784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8" id="28"/>
          <p:cNvSpPr/>
          <p:nvPr/>
        </p:nvSpPr>
        <p:spPr>
          <a:xfrm rot="0">
            <a:off x="6039731" y="5762080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29" id="29"/>
          <p:cNvSpPr/>
          <p:nvPr/>
        </p:nvSpPr>
        <p:spPr>
          <a:xfrm rot="0">
            <a:off x="4395648" y="7147276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0" id="30"/>
          <p:cNvSpPr/>
          <p:nvPr/>
        </p:nvSpPr>
        <p:spPr>
          <a:xfrm rot="0">
            <a:off x="5173860" y="7147276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1" id="31"/>
          <p:cNvSpPr/>
          <p:nvPr/>
        </p:nvSpPr>
        <p:spPr>
          <a:xfrm rot="0">
            <a:off x="6039731" y="7141516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2" id="32"/>
          <p:cNvSpPr/>
          <p:nvPr/>
        </p:nvSpPr>
        <p:spPr>
          <a:xfrm rot="0">
            <a:off x="4395648" y="8534972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3" id="33"/>
          <p:cNvSpPr/>
          <p:nvPr/>
        </p:nvSpPr>
        <p:spPr>
          <a:xfrm rot="0">
            <a:off x="5173860" y="8534972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4" id="34"/>
          <p:cNvSpPr/>
          <p:nvPr/>
        </p:nvSpPr>
        <p:spPr>
          <a:xfrm rot="0">
            <a:off x="6039731" y="852921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5" id="35"/>
          <p:cNvSpPr/>
          <p:nvPr/>
        </p:nvSpPr>
        <p:spPr>
          <a:xfrm rot="0">
            <a:off x="4395648" y="987422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6" id="36"/>
          <p:cNvSpPr/>
          <p:nvPr/>
        </p:nvSpPr>
        <p:spPr>
          <a:xfrm rot="0">
            <a:off x="5173860" y="987422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AutoShape 37" id="37"/>
          <p:cNvSpPr/>
          <p:nvPr/>
        </p:nvSpPr>
        <p:spPr>
          <a:xfrm rot="0">
            <a:off x="6039731" y="9868461"/>
            <a:ext cx="475185" cy="0"/>
          </a:xfrm>
          <a:prstGeom prst="line">
            <a:avLst/>
          </a:prstGeom>
          <a:ln cap="rnd" w="19050">
            <a:solidFill>
              <a:srgbClr val="000000"/>
            </a:solidFill>
            <a:prstDash val="solid"/>
            <a:headEnd type="none" len="sm" w="sm"/>
            <a:tailEnd type="none" len="sm" w="sm"/>
          </a:ln>
        </p:spPr>
      </p:sp>
      <p:sp>
        <p:nvSpPr>
          <p:cNvPr name="Freeform 38" id="38"/>
          <p:cNvSpPr/>
          <p:nvPr/>
        </p:nvSpPr>
        <p:spPr>
          <a:xfrm flipH="false" flipV="false" rot="-5400000">
            <a:off x="2988973" y="3020737"/>
            <a:ext cx="847401" cy="415226"/>
          </a:xfrm>
          <a:custGeom>
            <a:avLst/>
            <a:gdLst/>
            <a:ahLst/>
            <a:cxnLst/>
            <a:rect r="r" b="b" t="t" l="l"/>
            <a:pathLst>
              <a:path h="415226" w="847401">
                <a:moveTo>
                  <a:pt x="0" y="0"/>
                </a:moveTo>
                <a:lnTo>
                  <a:pt x="847400" y="0"/>
                </a:lnTo>
                <a:lnTo>
                  <a:pt x="847400" y="415226"/>
                </a:lnTo>
                <a:lnTo>
                  <a:pt x="0" y="415226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AutoShape 39" id="39"/>
          <p:cNvSpPr/>
          <p:nvPr/>
        </p:nvSpPr>
        <p:spPr>
          <a:xfrm rot="9025758">
            <a:off x="3577781" y="2794111"/>
            <a:ext cx="404521" cy="0"/>
          </a:xfrm>
          <a:prstGeom prst="line">
            <a:avLst/>
          </a:prstGeom>
          <a:ln cap="rnd" w="38100">
            <a:solidFill>
              <a:srgbClr val="00C2CB"/>
            </a:solidFill>
            <a:prstDash val="solid"/>
            <a:headEnd type="none" len="sm" w="sm"/>
            <a:tailEnd type="arrow" len="sm" w="med"/>
          </a:ln>
        </p:spPr>
      </p:sp>
      <p:grpSp>
        <p:nvGrpSpPr>
          <p:cNvPr name="Group 40" id="40"/>
          <p:cNvGrpSpPr/>
          <p:nvPr/>
        </p:nvGrpSpPr>
        <p:grpSpPr>
          <a:xfrm rot="0">
            <a:off x="645058" y="408976"/>
            <a:ext cx="6273992" cy="950158"/>
            <a:chOff x="0" y="0"/>
            <a:chExt cx="4360691" cy="660400"/>
          </a:xfrm>
        </p:grpSpPr>
        <p:sp>
          <p:nvSpPr>
            <p:cNvPr name="Freeform 41" id="41"/>
            <p:cNvSpPr/>
            <p:nvPr/>
          </p:nvSpPr>
          <p:spPr>
            <a:xfrm flipH="false" flipV="false" rot="0">
              <a:off x="0" y="0"/>
              <a:ext cx="4360692" cy="660400"/>
            </a:xfrm>
            <a:custGeom>
              <a:avLst/>
              <a:gdLst/>
              <a:ahLst/>
              <a:cxnLst/>
              <a:rect r="r" b="b" t="t" l="l"/>
              <a:pathLst>
                <a:path h="660400" w="4360692">
                  <a:moveTo>
                    <a:pt x="4236231" y="660400"/>
                  </a:moveTo>
                  <a:lnTo>
                    <a:pt x="124460" y="660400"/>
                  </a:lnTo>
                  <a:cubicBezTo>
                    <a:pt x="55880" y="660400"/>
                    <a:pt x="0" y="604520"/>
                    <a:pt x="0" y="535940"/>
                  </a:cubicBezTo>
                  <a:lnTo>
                    <a:pt x="0" y="124460"/>
                  </a:lnTo>
                  <a:cubicBezTo>
                    <a:pt x="0" y="55880"/>
                    <a:pt x="55880" y="0"/>
                    <a:pt x="124460" y="0"/>
                  </a:cubicBezTo>
                  <a:lnTo>
                    <a:pt x="4236231" y="0"/>
                  </a:lnTo>
                  <a:cubicBezTo>
                    <a:pt x="4304811" y="0"/>
                    <a:pt x="4360692" y="55880"/>
                    <a:pt x="4360692" y="124460"/>
                  </a:cubicBezTo>
                  <a:lnTo>
                    <a:pt x="4360692" y="535940"/>
                  </a:lnTo>
                  <a:cubicBezTo>
                    <a:pt x="4360692" y="604520"/>
                    <a:pt x="4304811" y="660400"/>
                    <a:pt x="4236231" y="660400"/>
                  </a:cubicBezTo>
                  <a:close/>
                </a:path>
              </a:pathLst>
            </a:custGeom>
            <a:solidFill>
              <a:srgbClr val="5CE1E6">
                <a:alpha val="49804"/>
              </a:srgbClr>
            </a:solidFill>
          </p:spPr>
        </p:sp>
      </p:grpSp>
      <p:grpSp>
        <p:nvGrpSpPr>
          <p:cNvPr name="Group 42" id="42"/>
          <p:cNvGrpSpPr/>
          <p:nvPr/>
        </p:nvGrpSpPr>
        <p:grpSpPr>
          <a:xfrm rot="0">
            <a:off x="1461953" y="2318573"/>
            <a:ext cx="3711907" cy="1539369"/>
            <a:chOff x="0" y="0"/>
            <a:chExt cx="1842562" cy="764131"/>
          </a:xfrm>
        </p:grpSpPr>
        <p:sp>
          <p:nvSpPr>
            <p:cNvPr name="Freeform 43" id="43"/>
            <p:cNvSpPr/>
            <p:nvPr/>
          </p:nvSpPr>
          <p:spPr>
            <a:xfrm flipH="false" flipV="false" rot="0">
              <a:off x="0" y="0"/>
              <a:ext cx="1842562" cy="764131"/>
            </a:xfrm>
            <a:custGeom>
              <a:avLst/>
              <a:gdLst/>
              <a:ahLst/>
              <a:cxnLst/>
              <a:rect r="r" b="b" t="t" l="l"/>
              <a:pathLst>
                <a:path h="764131" w="1842562">
                  <a:moveTo>
                    <a:pt x="1718102" y="59690"/>
                  </a:moveTo>
                  <a:cubicBezTo>
                    <a:pt x="1753662" y="59690"/>
                    <a:pt x="1782872" y="88900"/>
                    <a:pt x="1782872" y="124460"/>
                  </a:cubicBezTo>
                  <a:lnTo>
                    <a:pt x="1782872" y="639671"/>
                  </a:lnTo>
                  <a:cubicBezTo>
                    <a:pt x="1782872" y="675231"/>
                    <a:pt x="1753662" y="704441"/>
                    <a:pt x="1718102" y="704441"/>
                  </a:cubicBezTo>
                  <a:lnTo>
                    <a:pt x="124460" y="704441"/>
                  </a:lnTo>
                  <a:cubicBezTo>
                    <a:pt x="88900" y="704441"/>
                    <a:pt x="59690" y="675231"/>
                    <a:pt x="59690" y="639671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18102" y="59690"/>
                  </a:lnTo>
                  <a:moveTo>
                    <a:pt x="1718102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639671"/>
                  </a:lnTo>
                  <a:cubicBezTo>
                    <a:pt x="0" y="708251"/>
                    <a:pt x="55880" y="764131"/>
                    <a:pt x="124460" y="764131"/>
                  </a:cubicBezTo>
                  <a:lnTo>
                    <a:pt x="1718102" y="764131"/>
                  </a:lnTo>
                  <a:cubicBezTo>
                    <a:pt x="1786682" y="764131"/>
                    <a:pt x="1842562" y="708251"/>
                    <a:pt x="1842562" y="639671"/>
                  </a:cubicBezTo>
                  <a:lnTo>
                    <a:pt x="1842562" y="124460"/>
                  </a:lnTo>
                  <a:cubicBezTo>
                    <a:pt x="1842562" y="55880"/>
                    <a:pt x="1786682" y="0"/>
                    <a:pt x="1718102" y="0"/>
                  </a:cubicBezTo>
                  <a:close/>
                </a:path>
              </a:pathLst>
            </a:custGeom>
            <a:solidFill>
              <a:srgbClr val="00C2CB">
                <a:alpha val="49804"/>
              </a:srgbClr>
            </a:solidFill>
          </p:spPr>
        </p:sp>
      </p:grpSp>
      <p:sp>
        <p:nvSpPr>
          <p:cNvPr name="Freeform 44" id="44"/>
          <p:cNvSpPr/>
          <p:nvPr/>
        </p:nvSpPr>
        <p:spPr>
          <a:xfrm flipH="false" flipV="false" rot="0">
            <a:off x="4842141" y="2429531"/>
            <a:ext cx="1257570" cy="1317454"/>
          </a:xfrm>
          <a:custGeom>
            <a:avLst/>
            <a:gdLst/>
            <a:ahLst/>
            <a:cxnLst/>
            <a:rect r="r" b="b" t="t" l="l"/>
            <a:pathLst>
              <a:path h="1317454" w="1257570">
                <a:moveTo>
                  <a:pt x="0" y="0"/>
                </a:moveTo>
                <a:lnTo>
                  <a:pt x="1257570" y="0"/>
                </a:lnTo>
                <a:lnTo>
                  <a:pt x="1257570" y="1317453"/>
                </a:lnTo>
                <a:lnTo>
                  <a:pt x="0" y="1317453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45" id="45"/>
          <p:cNvSpPr txBox="true"/>
          <p:nvPr/>
        </p:nvSpPr>
        <p:spPr>
          <a:xfrm rot="0">
            <a:off x="640950" y="1457471"/>
            <a:ext cx="3090926" cy="2334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32"/>
              </a:lnSpc>
            </a:pPr>
            <a:r>
              <a:rPr lang="en-US" sz="130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Name: </a:t>
            </a:r>
          </a:p>
        </p:txBody>
      </p:sp>
      <p:sp>
        <p:nvSpPr>
          <p:cNvPr name="TextBox 46" id="46"/>
          <p:cNvSpPr txBox="true"/>
          <p:nvPr/>
        </p:nvSpPr>
        <p:spPr>
          <a:xfrm rot="0">
            <a:off x="2755612" y="5568583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47" id="47"/>
          <p:cNvSpPr txBox="true"/>
          <p:nvPr/>
        </p:nvSpPr>
        <p:spPr>
          <a:xfrm rot="0">
            <a:off x="4915197" y="5573718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48" id="48"/>
          <p:cNvSpPr txBox="true"/>
          <p:nvPr/>
        </p:nvSpPr>
        <p:spPr>
          <a:xfrm rot="0">
            <a:off x="3973370" y="5364038"/>
            <a:ext cx="2700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g)</a:t>
            </a:r>
          </a:p>
        </p:txBody>
      </p:sp>
      <p:sp>
        <p:nvSpPr>
          <p:cNvPr name="TextBox 49" id="49"/>
          <p:cNvSpPr txBox="true"/>
          <p:nvPr/>
        </p:nvSpPr>
        <p:spPr>
          <a:xfrm rot="0">
            <a:off x="758054" y="438731"/>
            <a:ext cx="6048000" cy="802258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6688"/>
              </a:lnSpc>
            </a:pPr>
            <a:r>
              <a:rPr lang="en-US" b="true" sz="4400" spc="66">
                <a:solidFill>
                  <a:srgbClr val="000000"/>
                </a:solidFill>
                <a:latin typeface="Eczar Bold"/>
                <a:ea typeface="Eczar Bold"/>
                <a:cs typeface="Eczar Bold"/>
                <a:sym typeface="Eczar Bold"/>
              </a:rPr>
              <a:t>Жай бөлшектер</a:t>
            </a:r>
          </a:p>
        </p:txBody>
      </p:sp>
      <p:sp>
        <p:nvSpPr>
          <p:cNvPr name="TextBox 50" id="50"/>
          <p:cNvSpPr txBox="true"/>
          <p:nvPr/>
        </p:nvSpPr>
        <p:spPr>
          <a:xfrm rot="0">
            <a:off x="645058" y="1812617"/>
            <a:ext cx="6273992" cy="47039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897"/>
              </a:lnSpc>
            </a:pPr>
            <a:r>
              <a:rPr lang="en-US" sz="1355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Оқыту мақсаты: бір бүтінге көбейту немесе бөлу арқылы тең бөлшектерді шығару.</a:t>
            </a:r>
          </a:p>
        </p:txBody>
      </p:sp>
      <p:sp>
        <p:nvSpPr>
          <p:cNvPr name="TextBox 51" id="51"/>
          <p:cNvSpPr txBox="true"/>
          <p:nvPr/>
        </p:nvSpPr>
        <p:spPr>
          <a:xfrm rot="0">
            <a:off x="2634519" y="2897748"/>
            <a:ext cx="36582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10</a:t>
            </a:r>
          </a:p>
        </p:txBody>
      </p:sp>
      <p:sp>
        <p:nvSpPr>
          <p:cNvPr name="TextBox 52" id="52"/>
          <p:cNvSpPr txBox="true"/>
          <p:nvPr/>
        </p:nvSpPr>
        <p:spPr>
          <a:xfrm rot="0">
            <a:off x="2637917" y="3266902"/>
            <a:ext cx="362425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15</a:t>
            </a:r>
          </a:p>
        </p:txBody>
      </p:sp>
      <p:sp>
        <p:nvSpPr>
          <p:cNvPr name="TextBox 53" id="53"/>
          <p:cNvSpPr txBox="true"/>
          <p:nvPr/>
        </p:nvSpPr>
        <p:spPr>
          <a:xfrm rot="0">
            <a:off x="3334291" y="2897748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54" id="54"/>
          <p:cNvSpPr txBox="true"/>
          <p:nvPr/>
        </p:nvSpPr>
        <p:spPr>
          <a:xfrm rot="0">
            <a:off x="3334291" y="3266902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55" id="55"/>
          <p:cNvSpPr txBox="true"/>
          <p:nvPr/>
        </p:nvSpPr>
        <p:spPr>
          <a:xfrm rot="0">
            <a:off x="3994692" y="2893354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56" id="56"/>
          <p:cNvSpPr txBox="true"/>
          <p:nvPr/>
        </p:nvSpPr>
        <p:spPr>
          <a:xfrm rot="0">
            <a:off x="3994692" y="3262508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57" id="57"/>
          <p:cNvSpPr txBox="true"/>
          <p:nvPr/>
        </p:nvSpPr>
        <p:spPr>
          <a:xfrm rot="0">
            <a:off x="3034178" y="3066299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58" id="58"/>
          <p:cNvSpPr txBox="true"/>
          <p:nvPr/>
        </p:nvSpPr>
        <p:spPr>
          <a:xfrm rot="0">
            <a:off x="3668243" y="3073538"/>
            <a:ext cx="156763" cy="25667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127"/>
              </a:lnSpc>
            </a:pPr>
            <a:r>
              <a:rPr lang="en-US" sz="1519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59" id="59"/>
          <p:cNvSpPr txBox="true"/>
          <p:nvPr/>
        </p:nvSpPr>
        <p:spPr>
          <a:xfrm rot="0">
            <a:off x="1753003" y="2617331"/>
            <a:ext cx="884914" cy="24878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2037"/>
              </a:lnSpc>
            </a:pPr>
            <a:r>
              <a:rPr lang="en-US" b="true" sz="1455" u="sng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Example:</a:t>
            </a:r>
          </a:p>
        </p:txBody>
      </p:sp>
      <p:sp>
        <p:nvSpPr>
          <p:cNvPr name="TextBox 60" id="60"/>
          <p:cNvSpPr txBox="true"/>
          <p:nvPr/>
        </p:nvSpPr>
        <p:spPr>
          <a:xfrm rot="0">
            <a:off x="1535730" y="398351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61" id="61"/>
          <p:cNvSpPr txBox="true"/>
          <p:nvPr/>
        </p:nvSpPr>
        <p:spPr>
          <a:xfrm rot="0">
            <a:off x="1535730" y="4469046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62" id="62"/>
          <p:cNvSpPr txBox="true"/>
          <p:nvPr/>
        </p:nvSpPr>
        <p:spPr>
          <a:xfrm rot="0">
            <a:off x="2316384" y="398351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63" id="63"/>
          <p:cNvSpPr txBox="true"/>
          <p:nvPr/>
        </p:nvSpPr>
        <p:spPr>
          <a:xfrm rot="0">
            <a:off x="2316384" y="4469046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64" id="64"/>
          <p:cNvSpPr txBox="true"/>
          <p:nvPr/>
        </p:nvSpPr>
        <p:spPr>
          <a:xfrm rot="0">
            <a:off x="1921662" y="4205205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</a:p>
        </p:txBody>
      </p:sp>
      <p:sp>
        <p:nvSpPr>
          <p:cNvPr name="TextBox 65" id="65"/>
          <p:cNvSpPr txBox="true"/>
          <p:nvPr/>
        </p:nvSpPr>
        <p:spPr>
          <a:xfrm rot="0">
            <a:off x="2755612" y="4214725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66" id="66"/>
          <p:cNvSpPr txBox="true"/>
          <p:nvPr/>
        </p:nvSpPr>
        <p:spPr>
          <a:xfrm rot="0">
            <a:off x="1423288" y="5364197"/>
            <a:ext cx="431064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</a:p>
        </p:txBody>
      </p:sp>
      <p:sp>
        <p:nvSpPr>
          <p:cNvPr name="TextBox 67" id="67"/>
          <p:cNvSpPr txBox="true"/>
          <p:nvPr/>
        </p:nvSpPr>
        <p:spPr>
          <a:xfrm rot="0">
            <a:off x="1468106" y="5822904"/>
            <a:ext cx="341429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7</a:t>
            </a:r>
          </a:p>
        </p:txBody>
      </p:sp>
      <p:sp>
        <p:nvSpPr>
          <p:cNvPr name="TextBox 68" id="68"/>
          <p:cNvSpPr txBox="true"/>
          <p:nvPr/>
        </p:nvSpPr>
        <p:spPr>
          <a:xfrm rot="0">
            <a:off x="2316384" y="5337376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69" id="69"/>
          <p:cNvSpPr txBox="true"/>
          <p:nvPr/>
        </p:nvSpPr>
        <p:spPr>
          <a:xfrm rot="0">
            <a:off x="2316384" y="5822904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70" id="70"/>
          <p:cNvSpPr txBox="true"/>
          <p:nvPr/>
        </p:nvSpPr>
        <p:spPr>
          <a:xfrm rot="0">
            <a:off x="1921662" y="5559063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</a:p>
        </p:txBody>
      </p:sp>
      <p:sp>
        <p:nvSpPr>
          <p:cNvPr name="TextBox 71" id="71"/>
          <p:cNvSpPr txBox="true"/>
          <p:nvPr/>
        </p:nvSpPr>
        <p:spPr>
          <a:xfrm rot="0">
            <a:off x="1535730" y="6721140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</a:p>
        </p:txBody>
      </p:sp>
      <p:sp>
        <p:nvSpPr>
          <p:cNvPr name="TextBox 72" id="72"/>
          <p:cNvSpPr txBox="true"/>
          <p:nvPr/>
        </p:nvSpPr>
        <p:spPr>
          <a:xfrm rot="0">
            <a:off x="1535730" y="720666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9</a:t>
            </a:r>
          </a:p>
        </p:txBody>
      </p:sp>
      <p:sp>
        <p:nvSpPr>
          <p:cNvPr name="TextBox 73" id="73"/>
          <p:cNvSpPr txBox="true"/>
          <p:nvPr/>
        </p:nvSpPr>
        <p:spPr>
          <a:xfrm rot="0">
            <a:off x="2316384" y="6721140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74" id="74"/>
          <p:cNvSpPr txBox="true"/>
          <p:nvPr/>
        </p:nvSpPr>
        <p:spPr>
          <a:xfrm rot="0">
            <a:off x="2316384" y="720666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75" id="75"/>
          <p:cNvSpPr txBox="true"/>
          <p:nvPr/>
        </p:nvSpPr>
        <p:spPr>
          <a:xfrm rot="0">
            <a:off x="1921662" y="6942827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</a:p>
        </p:txBody>
      </p:sp>
      <p:sp>
        <p:nvSpPr>
          <p:cNvPr name="TextBox 76" id="76"/>
          <p:cNvSpPr txBox="true"/>
          <p:nvPr/>
        </p:nvSpPr>
        <p:spPr>
          <a:xfrm rot="0">
            <a:off x="2755612" y="6952347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77" id="77"/>
          <p:cNvSpPr txBox="true"/>
          <p:nvPr/>
        </p:nvSpPr>
        <p:spPr>
          <a:xfrm rot="0">
            <a:off x="1535730" y="8113191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78" id="78"/>
          <p:cNvSpPr txBox="true"/>
          <p:nvPr/>
        </p:nvSpPr>
        <p:spPr>
          <a:xfrm rot="0">
            <a:off x="1535730" y="859871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79" id="79"/>
          <p:cNvSpPr txBox="true"/>
          <p:nvPr/>
        </p:nvSpPr>
        <p:spPr>
          <a:xfrm rot="0">
            <a:off x="2316384" y="8113191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</a:p>
        </p:txBody>
      </p:sp>
      <p:sp>
        <p:nvSpPr>
          <p:cNvPr name="TextBox 80" id="80"/>
          <p:cNvSpPr txBox="true"/>
          <p:nvPr/>
        </p:nvSpPr>
        <p:spPr>
          <a:xfrm rot="0">
            <a:off x="2316384" y="859871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</a:p>
        </p:txBody>
      </p:sp>
      <p:sp>
        <p:nvSpPr>
          <p:cNvPr name="TextBox 81" id="81"/>
          <p:cNvSpPr txBox="true"/>
          <p:nvPr/>
        </p:nvSpPr>
        <p:spPr>
          <a:xfrm rot="0">
            <a:off x="1921662" y="833487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</a:p>
        </p:txBody>
      </p:sp>
      <p:sp>
        <p:nvSpPr>
          <p:cNvPr name="TextBox 82" id="82"/>
          <p:cNvSpPr txBox="true"/>
          <p:nvPr/>
        </p:nvSpPr>
        <p:spPr>
          <a:xfrm rot="0">
            <a:off x="2755612" y="8344398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83" id="83"/>
          <p:cNvSpPr txBox="true"/>
          <p:nvPr/>
        </p:nvSpPr>
        <p:spPr>
          <a:xfrm rot="0">
            <a:off x="1535730" y="9456643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</a:p>
        </p:txBody>
      </p:sp>
      <p:sp>
        <p:nvSpPr>
          <p:cNvPr name="TextBox 84" id="84"/>
          <p:cNvSpPr txBox="true"/>
          <p:nvPr/>
        </p:nvSpPr>
        <p:spPr>
          <a:xfrm rot="0">
            <a:off x="1535730" y="9942170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7</a:t>
            </a:r>
          </a:p>
        </p:txBody>
      </p:sp>
      <p:sp>
        <p:nvSpPr>
          <p:cNvPr name="TextBox 85" id="85"/>
          <p:cNvSpPr txBox="true"/>
          <p:nvPr/>
        </p:nvSpPr>
        <p:spPr>
          <a:xfrm rot="0">
            <a:off x="2316384" y="9456643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86" id="86"/>
          <p:cNvSpPr txBox="true"/>
          <p:nvPr/>
        </p:nvSpPr>
        <p:spPr>
          <a:xfrm rot="0">
            <a:off x="2316384" y="9942170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87" id="87"/>
          <p:cNvSpPr txBox="true"/>
          <p:nvPr/>
        </p:nvSpPr>
        <p:spPr>
          <a:xfrm rot="0">
            <a:off x="1921662" y="9678329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x</a:t>
            </a:r>
          </a:p>
        </p:txBody>
      </p:sp>
      <p:sp>
        <p:nvSpPr>
          <p:cNvPr name="TextBox 88" id="88"/>
          <p:cNvSpPr txBox="true"/>
          <p:nvPr/>
        </p:nvSpPr>
        <p:spPr>
          <a:xfrm rot="0">
            <a:off x="2755612" y="9687850"/>
            <a:ext cx="206182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89" id="89"/>
          <p:cNvSpPr txBox="true"/>
          <p:nvPr/>
        </p:nvSpPr>
        <p:spPr>
          <a:xfrm rot="0">
            <a:off x="4448970" y="4003101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14</a:t>
            </a:r>
          </a:p>
        </p:txBody>
      </p:sp>
      <p:sp>
        <p:nvSpPr>
          <p:cNvPr name="TextBox 90" id="90"/>
          <p:cNvSpPr txBox="true"/>
          <p:nvPr/>
        </p:nvSpPr>
        <p:spPr>
          <a:xfrm rot="0">
            <a:off x="4448970" y="4487110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22</a:t>
            </a:r>
          </a:p>
        </p:txBody>
      </p:sp>
      <p:sp>
        <p:nvSpPr>
          <p:cNvPr name="TextBox 91" id="91"/>
          <p:cNvSpPr txBox="true"/>
          <p:nvPr/>
        </p:nvSpPr>
        <p:spPr>
          <a:xfrm rot="0">
            <a:off x="5308684" y="4003101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92" id="92"/>
          <p:cNvSpPr txBox="true"/>
          <p:nvPr/>
        </p:nvSpPr>
        <p:spPr>
          <a:xfrm rot="0">
            <a:off x="5308684" y="4487110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</a:t>
            </a:r>
          </a:p>
        </p:txBody>
      </p:sp>
      <p:sp>
        <p:nvSpPr>
          <p:cNvPr name="TextBox 93" id="93"/>
          <p:cNvSpPr txBox="true"/>
          <p:nvPr/>
        </p:nvSpPr>
        <p:spPr>
          <a:xfrm rot="0">
            <a:off x="4915197" y="4224095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94" id="94"/>
          <p:cNvSpPr txBox="true"/>
          <p:nvPr/>
        </p:nvSpPr>
        <p:spPr>
          <a:xfrm rot="0">
            <a:off x="5746538" y="4233585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95" id="95"/>
          <p:cNvSpPr txBox="true"/>
          <p:nvPr/>
        </p:nvSpPr>
        <p:spPr>
          <a:xfrm rot="0">
            <a:off x="4448970" y="5352724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12</a:t>
            </a:r>
          </a:p>
        </p:txBody>
      </p:sp>
      <p:sp>
        <p:nvSpPr>
          <p:cNvPr name="TextBox 96" id="96"/>
          <p:cNvSpPr txBox="true"/>
          <p:nvPr/>
        </p:nvSpPr>
        <p:spPr>
          <a:xfrm rot="0">
            <a:off x="4396152" y="5836733"/>
            <a:ext cx="474682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20</a:t>
            </a:r>
          </a:p>
        </p:txBody>
      </p:sp>
      <p:sp>
        <p:nvSpPr>
          <p:cNvPr name="TextBox 97" id="97"/>
          <p:cNvSpPr txBox="true"/>
          <p:nvPr/>
        </p:nvSpPr>
        <p:spPr>
          <a:xfrm rot="0">
            <a:off x="5308684" y="5352724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</a:p>
        </p:txBody>
      </p:sp>
      <p:sp>
        <p:nvSpPr>
          <p:cNvPr name="TextBox 98" id="98"/>
          <p:cNvSpPr txBox="true"/>
          <p:nvPr/>
        </p:nvSpPr>
        <p:spPr>
          <a:xfrm rot="0">
            <a:off x="5308684" y="5836733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4</a:t>
            </a:r>
          </a:p>
        </p:txBody>
      </p:sp>
      <p:sp>
        <p:nvSpPr>
          <p:cNvPr name="TextBox 99" id="99"/>
          <p:cNvSpPr txBox="true"/>
          <p:nvPr/>
        </p:nvSpPr>
        <p:spPr>
          <a:xfrm rot="0">
            <a:off x="5746538" y="5583208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100" id="100"/>
          <p:cNvSpPr txBox="true"/>
          <p:nvPr/>
        </p:nvSpPr>
        <p:spPr>
          <a:xfrm rot="0">
            <a:off x="4395648" y="6732160"/>
            <a:ext cx="41136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21</a:t>
            </a:r>
          </a:p>
        </p:txBody>
      </p:sp>
      <p:sp>
        <p:nvSpPr>
          <p:cNvPr name="TextBox 101" id="101"/>
          <p:cNvSpPr txBox="true"/>
          <p:nvPr/>
        </p:nvSpPr>
        <p:spPr>
          <a:xfrm rot="0">
            <a:off x="4448970" y="7216168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24</a:t>
            </a:r>
          </a:p>
        </p:txBody>
      </p:sp>
      <p:sp>
        <p:nvSpPr>
          <p:cNvPr name="TextBox 102" id="102"/>
          <p:cNvSpPr txBox="true"/>
          <p:nvPr/>
        </p:nvSpPr>
        <p:spPr>
          <a:xfrm rot="0">
            <a:off x="5308684" y="6732160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103" id="103"/>
          <p:cNvSpPr txBox="true"/>
          <p:nvPr/>
        </p:nvSpPr>
        <p:spPr>
          <a:xfrm rot="0">
            <a:off x="5308684" y="7216168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</a:t>
            </a:r>
          </a:p>
        </p:txBody>
      </p:sp>
      <p:sp>
        <p:nvSpPr>
          <p:cNvPr name="TextBox 104" id="104"/>
          <p:cNvSpPr txBox="true"/>
          <p:nvPr/>
        </p:nvSpPr>
        <p:spPr>
          <a:xfrm rot="0">
            <a:off x="4915197" y="6953153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105" id="105"/>
          <p:cNvSpPr txBox="true"/>
          <p:nvPr/>
        </p:nvSpPr>
        <p:spPr>
          <a:xfrm rot="0">
            <a:off x="5746538" y="6962643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106" id="106"/>
          <p:cNvSpPr txBox="true"/>
          <p:nvPr/>
        </p:nvSpPr>
        <p:spPr>
          <a:xfrm rot="0">
            <a:off x="4448970" y="8119855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24</a:t>
            </a:r>
          </a:p>
        </p:txBody>
      </p:sp>
      <p:sp>
        <p:nvSpPr>
          <p:cNvPr name="TextBox 107" id="107"/>
          <p:cNvSpPr txBox="true"/>
          <p:nvPr/>
        </p:nvSpPr>
        <p:spPr>
          <a:xfrm rot="0">
            <a:off x="4448970" y="8603864"/>
            <a:ext cx="325248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36</a:t>
            </a:r>
          </a:p>
        </p:txBody>
      </p:sp>
      <p:sp>
        <p:nvSpPr>
          <p:cNvPr name="TextBox 108" id="108"/>
          <p:cNvSpPr txBox="true"/>
          <p:nvPr/>
        </p:nvSpPr>
        <p:spPr>
          <a:xfrm rot="0">
            <a:off x="5308684" y="8119855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</a:p>
        </p:txBody>
      </p:sp>
      <p:sp>
        <p:nvSpPr>
          <p:cNvPr name="TextBox 109" id="109"/>
          <p:cNvSpPr txBox="true"/>
          <p:nvPr/>
        </p:nvSpPr>
        <p:spPr>
          <a:xfrm rot="0">
            <a:off x="5308684" y="8603864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6</a:t>
            </a:r>
          </a:p>
        </p:txBody>
      </p:sp>
      <p:sp>
        <p:nvSpPr>
          <p:cNvPr name="TextBox 110" id="110"/>
          <p:cNvSpPr txBox="true"/>
          <p:nvPr/>
        </p:nvSpPr>
        <p:spPr>
          <a:xfrm rot="0">
            <a:off x="4915197" y="8340849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111" id="111"/>
          <p:cNvSpPr txBox="true"/>
          <p:nvPr/>
        </p:nvSpPr>
        <p:spPr>
          <a:xfrm rot="0">
            <a:off x="5746538" y="8350339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112" id="112"/>
          <p:cNvSpPr txBox="true"/>
          <p:nvPr/>
        </p:nvSpPr>
        <p:spPr>
          <a:xfrm rot="0">
            <a:off x="4448970" y="9459105"/>
            <a:ext cx="4218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15</a:t>
            </a:r>
          </a:p>
        </p:txBody>
      </p:sp>
      <p:sp>
        <p:nvSpPr>
          <p:cNvPr name="TextBox 113" id="113"/>
          <p:cNvSpPr txBox="true"/>
          <p:nvPr/>
        </p:nvSpPr>
        <p:spPr>
          <a:xfrm rot="0">
            <a:off x="4448970" y="9943113"/>
            <a:ext cx="4218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20</a:t>
            </a:r>
          </a:p>
        </p:txBody>
      </p:sp>
      <p:sp>
        <p:nvSpPr>
          <p:cNvPr name="TextBox 114" id="114"/>
          <p:cNvSpPr txBox="true"/>
          <p:nvPr/>
        </p:nvSpPr>
        <p:spPr>
          <a:xfrm rot="0">
            <a:off x="5308684" y="9459105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115" id="115"/>
          <p:cNvSpPr txBox="true"/>
          <p:nvPr/>
        </p:nvSpPr>
        <p:spPr>
          <a:xfrm rot="0">
            <a:off x="5308684" y="9943113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5</a:t>
            </a:r>
          </a:p>
        </p:txBody>
      </p:sp>
      <p:sp>
        <p:nvSpPr>
          <p:cNvPr name="TextBox 116" id="116"/>
          <p:cNvSpPr txBox="true"/>
          <p:nvPr/>
        </p:nvSpPr>
        <p:spPr>
          <a:xfrm rot="0">
            <a:off x="4915197" y="9680098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÷</a:t>
            </a:r>
          </a:p>
        </p:txBody>
      </p:sp>
      <p:sp>
        <p:nvSpPr>
          <p:cNvPr name="TextBox 117" id="117"/>
          <p:cNvSpPr txBox="true"/>
          <p:nvPr/>
        </p:nvSpPr>
        <p:spPr>
          <a:xfrm rot="0">
            <a:off x="5746538" y="9689588"/>
            <a:ext cx="205537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=</a:t>
            </a:r>
          </a:p>
        </p:txBody>
      </p:sp>
      <p:sp>
        <p:nvSpPr>
          <p:cNvPr name="TextBox 118" id="118"/>
          <p:cNvSpPr txBox="true"/>
          <p:nvPr/>
        </p:nvSpPr>
        <p:spPr>
          <a:xfrm rot="0">
            <a:off x="948834" y="3983518"/>
            <a:ext cx="270911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a)</a:t>
            </a:r>
          </a:p>
        </p:txBody>
      </p:sp>
      <p:sp>
        <p:nvSpPr>
          <p:cNvPr name="TextBox 119" id="119"/>
          <p:cNvSpPr txBox="true"/>
          <p:nvPr/>
        </p:nvSpPr>
        <p:spPr>
          <a:xfrm rot="0">
            <a:off x="948834" y="5337376"/>
            <a:ext cx="270911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b)</a:t>
            </a:r>
          </a:p>
        </p:txBody>
      </p:sp>
      <p:sp>
        <p:nvSpPr>
          <p:cNvPr name="TextBox 120" id="120"/>
          <p:cNvSpPr txBox="true"/>
          <p:nvPr/>
        </p:nvSpPr>
        <p:spPr>
          <a:xfrm rot="0">
            <a:off x="948834" y="6721140"/>
            <a:ext cx="270911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c)</a:t>
            </a:r>
          </a:p>
        </p:txBody>
      </p:sp>
      <p:sp>
        <p:nvSpPr>
          <p:cNvPr name="TextBox 121" id="121"/>
          <p:cNvSpPr txBox="true"/>
          <p:nvPr/>
        </p:nvSpPr>
        <p:spPr>
          <a:xfrm rot="0">
            <a:off x="948834" y="8113191"/>
            <a:ext cx="270911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d)</a:t>
            </a:r>
          </a:p>
        </p:txBody>
      </p:sp>
      <p:sp>
        <p:nvSpPr>
          <p:cNvPr name="TextBox 122" id="122"/>
          <p:cNvSpPr txBox="true"/>
          <p:nvPr/>
        </p:nvSpPr>
        <p:spPr>
          <a:xfrm rot="0">
            <a:off x="948834" y="9456643"/>
            <a:ext cx="270911" cy="339751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98"/>
              </a:lnSpc>
            </a:pPr>
            <a:r>
              <a:rPr lang="en-US" sz="1998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e)</a:t>
            </a:r>
          </a:p>
        </p:txBody>
      </p:sp>
      <p:sp>
        <p:nvSpPr>
          <p:cNvPr name="TextBox 123" id="123"/>
          <p:cNvSpPr txBox="true"/>
          <p:nvPr/>
        </p:nvSpPr>
        <p:spPr>
          <a:xfrm rot="0">
            <a:off x="3952177" y="4014415"/>
            <a:ext cx="2700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f)</a:t>
            </a:r>
          </a:p>
        </p:txBody>
      </p:sp>
      <p:sp>
        <p:nvSpPr>
          <p:cNvPr name="TextBox 124" id="124"/>
          <p:cNvSpPr txBox="true"/>
          <p:nvPr/>
        </p:nvSpPr>
        <p:spPr>
          <a:xfrm rot="0">
            <a:off x="4010909" y="6743473"/>
            <a:ext cx="2700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h)</a:t>
            </a:r>
          </a:p>
        </p:txBody>
      </p:sp>
      <p:sp>
        <p:nvSpPr>
          <p:cNvPr name="TextBox 125" id="125"/>
          <p:cNvSpPr txBox="true"/>
          <p:nvPr/>
        </p:nvSpPr>
        <p:spPr>
          <a:xfrm rot="0">
            <a:off x="4010909" y="8131169"/>
            <a:ext cx="2700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i)</a:t>
            </a:r>
          </a:p>
        </p:txBody>
      </p:sp>
      <p:sp>
        <p:nvSpPr>
          <p:cNvPr name="TextBox 126" id="126"/>
          <p:cNvSpPr txBox="true"/>
          <p:nvPr/>
        </p:nvSpPr>
        <p:spPr>
          <a:xfrm rot="0">
            <a:off x="4010909" y="9476179"/>
            <a:ext cx="270063" cy="33991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789"/>
              </a:lnSpc>
            </a:pPr>
            <a:r>
              <a:rPr lang="en-US" sz="1992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rPr>
              <a:t>j)</a:t>
            </a:r>
          </a:p>
        </p:txBody>
      </p:sp>
      <p:sp>
        <p:nvSpPr>
          <p:cNvPr name="TextBox 127" id="127"/>
          <p:cNvSpPr txBox="true"/>
          <p:nvPr/>
        </p:nvSpPr>
        <p:spPr>
          <a:xfrm rot="0">
            <a:off x="3994692" y="2540213"/>
            <a:ext cx="920505" cy="21579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755"/>
              </a:lnSpc>
            </a:pPr>
            <a:r>
              <a:rPr lang="en-US" sz="1254" b="true">
                <a:solidFill>
                  <a:srgbClr val="000000"/>
                </a:solidFill>
                <a:latin typeface="Open Sans Bold"/>
                <a:ea typeface="Open Sans Bold"/>
                <a:cs typeface="Open Sans Bold"/>
                <a:sym typeface="Open Sans Bold"/>
              </a:rPr>
              <a:t>One whole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DAGZSNZKVCg</dc:identifier>
  <dcterms:modified xsi:type="dcterms:W3CDTF">2011-08-01T06:04:30Z</dcterms:modified>
  <cp:revision>1</cp:revision>
  <dc:title>Simple Blue Equivalent Fractions Maths Worksheet</dc:title>
</cp:coreProperties>
</file>