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Open Sans" charset="1" panose="020B0606030504020204"/>
      <p:regular r:id="rId7"/>
    </p:embeddedFont>
    <p:embeddedFont>
      <p:font typeface="Cerebri Bold" charset="1" panose="00000800000000000000"/>
      <p:regular r:id="rId8"/>
    </p:embeddedFont>
    <p:embeddedFont>
      <p:font typeface="Open Sans Bold" charset="1" panose="020B0806030504020204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4410265" y="1962866"/>
            <a:ext cx="172935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" id="3"/>
          <p:cNvSpPr txBox="true"/>
          <p:nvPr/>
        </p:nvSpPr>
        <p:spPr>
          <a:xfrm rot="0">
            <a:off x="1303423" y="1758202"/>
            <a:ext cx="2515139" cy="240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Name: </a:t>
            </a:r>
          </a:p>
        </p:txBody>
      </p:sp>
      <p:sp>
        <p:nvSpPr>
          <p:cNvPr name="AutoShape 4" id="4"/>
          <p:cNvSpPr/>
          <p:nvPr/>
        </p:nvSpPr>
        <p:spPr>
          <a:xfrm rot="0">
            <a:off x="1923245" y="1953341"/>
            <a:ext cx="18195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5" id="5"/>
          <p:cNvSpPr/>
          <p:nvPr/>
        </p:nvSpPr>
        <p:spPr>
          <a:xfrm flipH="false" flipV="false" rot="0">
            <a:off x="4269597" y="4099535"/>
            <a:ext cx="2010694" cy="1741763"/>
          </a:xfrm>
          <a:custGeom>
            <a:avLst/>
            <a:gdLst/>
            <a:ahLst/>
            <a:cxnLst/>
            <a:rect r="r" b="b" t="t" l="l"/>
            <a:pathLst>
              <a:path h="1741763" w="2010694">
                <a:moveTo>
                  <a:pt x="0" y="0"/>
                </a:moveTo>
                <a:lnTo>
                  <a:pt x="2010694" y="0"/>
                </a:lnTo>
                <a:lnTo>
                  <a:pt x="2010694" y="1741764"/>
                </a:lnTo>
                <a:lnTo>
                  <a:pt x="0" y="17417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6" id="6"/>
          <p:cNvSpPr/>
          <p:nvPr/>
        </p:nvSpPr>
        <p:spPr>
          <a:xfrm rot="0">
            <a:off x="1216283" y="6474570"/>
            <a:ext cx="1972866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7" id="7"/>
          <p:cNvSpPr/>
          <p:nvPr/>
        </p:nvSpPr>
        <p:spPr>
          <a:xfrm flipH="false" flipV="false" rot="-1815842">
            <a:off x="4034360" y="7123535"/>
            <a:ext cx="2543522" cy="1526113"/>
          </a:xfrm>
          <a:custGeom>
            <a:avLst/>
            <a:gdLst/>
            <a:ahLst/>
            <a:cxnLst/>
            <a:rect r="r" b="b" t="t" l="l"/>
            <a:pathLst>
              <a:path h="1526113" w="2543522">
                <a:moveTo>
                  <a:pt x="0" y="0"/>
                </a:moveTo>
                <a:lnTo>
                  <a:pt x="2543522" y="0"/>
                </a:lnTo>
                <a:lnTo>
                  <a:pt x="2543522" y="1526113"/>
                </a:lnTo>
                <a:lnTo>
                  <a:pt x="0" y="152611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8" id="8"/>
          <p:cNvSpPr/>
          <p:nvPr/>
        </p:nvSpPr>
        <p:spPr>
          <a:xfrm rot="0">
            <a:off x="4319688" y="6484898"/>
            <a:ext cx="1972866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 rot="0">
            <a:off x="1216283" y="9915345"/>
            <a:ext cx="1972866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0">
            <a:off x="4319688" y="9925673"/>
            <a:ext cx="1972866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1" id="11"/>
          <p:cNvGrpSpPr/>
          <p:nvPr/>
        </p:nvGrpSpPr>
        <p:grpSpPr>
          <a:xfrm rot="0">
            <a:off x="756000" y="756000"/>
            <a:ext cx="6048000" cy="828820"/>
            <a:chOff x="0" y="0"/>
            <a:chExt cx="26319256" cy="3606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26319256" cy="3606800"/>
            </a:xfrm>
            <a:custGeom>
              <a:avLst/>
              <a:gdLst/>
              <a:ahLst/>
              <a:cxnLst/>
              <a:rect r="r" b="b" t="t" l="l"/>
              <a:pathLst>
                <a:path h="3606800" w="26319256">
                  <a:moveTo>
                    <a:pt x="26319256" y="0"/>
                  </a:moveTo>
                  <a:lnTo>
                    <a:pt x="1041400" y="0"/>
                  </a:lnTo>
                  <a:lnTo>
                    <a:pt x="0" y="1803400"/>
                  </a:lnTo>
                  <a:lnTo>
                    <a:pt x="1041400" y="3606800"/>
                  </a:lnTo>
                  <a:lnTo>
                    <a:pt x="26319256" y="3606800"/>
                  </a:lnTo>
                  <a:lnTo>
                    <a:pt x="25277856" y="1803400"/>
                  </a:lnTo>
                  <a:close/>
                </a:path>
              </a:pathLst>
            </a:custGeom>
            <a:solidFill>
              <a:srgbClr val="045154"/>
            </a:solidFill>
          </p:spPr>
        </p:sp>
      </p:grpSp>
      <p:sp>
        <p:nvSpPr>
          <p:cNvPr name="TextBox 13" id="13"/>
          <p:cNvSpPr txBox="true"/>
          <p:nvPr/>
        </p:nvSpPr>
        <p:spPr>
          <a:xfrm rot="0">
            <a:off x="756000" y="858854"/>
            <a:ext cx="6048000" cy="5564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05"/>
              </a:lnSpc>
            </a:pPr>
            <a:r>
              <a:rPr lang="en-US" b="true" sz="3217">
                <a:solidFill>
                  <a:srgbClr val="FFFFFF"/>
                </a:solidFill>
                <a:latin typeface="Cerebri Bold"/>
                <a:ea typeface="Cerebri Bold"/>
                <a:cs typeface="Cerebri Bold"/>
                <a:sym typeface="Cerebri Bold"/>
              </a:rPr>
              <a:t>ҮШБҰРЫШТАРДЫ ЖІКТЕУ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3884760" y="1758202"/>
            <a:ext cx="2254862" cy="240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Class: 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098161" y="2209827"/>
            <a:ext cx="5363678" cy="4076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80"/>
              </a:lnSpc>
            </a:pPr>
            <a:r>
              <a:rPr lang="en-US" sz="1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Үшбұрыштарды қабырғаларының ұзындығына қарай жіктеңіз.</a:t>
            </a:r>
          </a:p>
          <a:p>
            <a:pPr algn="l">
              <a:lnSpc>
                <a:spcPts val="1680"/>
              </a:lnSpc>
            </a:pPr>
            <a:r>
              <a:rPr lang="en-US" sz="1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Әрбір үшбұрыш келесі түрлердің бірі болады: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098161" y="2765738"/>
            <a:ext cx="5363678" cy="9836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02259" indent="-151129" lvl="1">
              <a:lnSpc>
                <a:spcPts val="1959"/>
              </a:lnSpc>
              <a:buFont typeface="Arial"/>
              <a:buChar char="•"/>
            </a:pPr>
            <a:r>
              <a:rPr lang="en-US" b="true" sz="13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Тең бүйірлі: барлық қабырғаларының ұзындығы бірдей.</a:t>
            </a:r>
          </a:p>
          <a:p>
            <a:pPr algn="l" marL="302259" indent="-151129" lvl="1">
              <a:lnSpc>
                <a:spcPts val="1959"/>
              </a:lnSpc>
              <a:buFont typeface="Arial"/>
              <a:buChar char="•"/>
            </a:pPr>
            <a:r>
              <a:rPr lang="en-US" b="true" sz="13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Тең бүйірлі: екі қабырғасының ұзындығы бірдей.</a:t>
            </a:r>
          </a:p>
          <a:p>
            <a:pPr algn="l" marL="302259" indent="-151129" lvl="1">
              <a:lnSpc>
                <a:spcPts val="1959"/>
              </a:lnSpc>
              <a:buFont typeface="Arial"/>
              <a:buChar char="•"/>
            </a:pPr>
            <a:r>
              <a:rPr lang="en-US" b="true" sz="13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Скален: барлық жақтардың ұзындығы әртүрлі.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754159" y="5854692"/>
            <a:ext cx="387326" cy="240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6</a:t>
            </a:r>
          </a:p>
        </p:txBody>
      </p:sp>
      <p:sp>
        <p:nvSpPr>
          <p:cNvPr name="Freeform 18" id="18"/>
          <p:cNvSpPr/>
          <p:nvPr/>
        </p:nvSpPr>
        <p:spPr>
          <a:xfrm flipH="false" flipV="false" rot="0">
            <a:off x="756000" y="4099535"/>
            <a:ext cx="3024000" cy="1753920"/>
          </a:xfrm>
          <a:custGeom>
            <a:avLst/>
            <a:gdLst/>
            <a:ahLst/>
            <a:cxnLst/>
            <a:rect r="r" b="b" t="t" l="l"/>
            <a:pathLst>
              <a:path h="1753920" w="3024000">
                <a:moveTo>
                  <a:pt x="0" y="0"/>
                </a:moveTo>
                <a:lnTo>
                  <a:pt x="3024000" y="0"/>
                </a:lnTo>
                <a:lnTo>
                  <a:pt x="3024000" y="1753920"/>
                </a:lnTo>
                <a:lnTo>
                  <a:pt x="0" y="175392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9" id="19"/>
          <p:cNvSpPr txBox="true"/>
          <p:nvPr/>
        </p:nvSpPr>
        <p:spPr>
          <a:xfrm rot="0">
            <a:off x="1947822" y="4647893"/>
            <a:ext cx="403935" cy="240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11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3365693" y="5014867"/>
            <a:ext cx="346707" cy="240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7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4426365" y="4698925"/>
            <a:ext cx="326491" cy="240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5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5800767" y="4698925"/>
            <a:ext cx="319922" cy="240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5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5111698" y="5842536"/>
            <a:ext cx="326491" cy="240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5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5080470" y="7539884"/>
            <a:ext cx="365905" cy="240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9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4258045" y="8385902"/>
            <a:ext cx="387326" cy="240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8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5906261" y="8385902"/>
            <a:ext cx="372706" cy="240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8</a:t>
            </a:r>
          </a:p>
        </p:txBody>
      </p:sp>
      <p:sp>
        <p:nvSpPr>
          <p:cNvPr name="Freeform 27" id="27"/>
          <p:cNvSpPr/>
          <p:nvPr/>
        </p:nvSpPr>
        <p:spPr>
          <a:xfrm flipH="false" flipV="false" rot="5400000">
            <a:off x="1074120" y="7233677"/>
            <a:ext cx="2543553" cy="1697243"/>
          </a:xfrm>
          <a:custGeom>
            <a:avLst/>
            <a:gdLst/>
            <a:ahLst/>
            <a:cxnLst/>
            <a:rect r="r" b="b" t="t" l="l"/>
            <a:pathLst>
              <a:path h="1697243" w="2543553">
                <a:moveTo>
                  <a:pt x="0" y="0"/>
                </a:moveTo>
                <a:lnTo>
                  <a:pt x="2543553" y="0"/>
                </a:lnTo>
                <a:lnTo>
                  <a:pt x="2543553" y="1697243"/>
                </a:lnTo>
                <a:lnTo>
                  <a:pt x="0" y="169724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8" id="28"/>
          <p:cNvSpPr txBox="true"/>
          <p:nvPr/>
        </p:nvSpPr>
        <p:spPr>
          <a:xfrm rot="0">
            <a:off x="2287403" y="7320060"/>
            <a:ext cx="370018" cy="240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10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2287403" y="8945938"/>
            <a:ext cx="370018" cy="240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9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105061" y="8019679"/>
            <a:ext cx="363655" cy="240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DAGZcu2smuc</dc:identifier>
  <dcterms:modified xsi:type="dcterms:W3CDTF">2011-08-01T06:04:30Z</dcterms:modified>
  <cp:revision>1</cp:revision>
  <dc:title>Simple Green Classifying Triangles by Side Length Maths Worksheet</dc:title>
</cp:coreProperties>
</file>