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Poppins" charset="1" panose="00000500000000000000"/>
      <p:regular r:id="rId12"/>
    </p:embeddedFont>
    <p:embeddedFont>
      <p:font typeface="Poppins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21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21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18" Target="../media/image57.png" Type="http://schemas.openxmlformats.org/officeDocument/2006/relationships/image"/><Relationship Id="rId19" Target="../media/image58.svg" Type="http://schemas.openxmlformats.org/officeDocument/2006/relationships/image"/><Relationship Id="rId2" Target="../media/image41.png" Type="http://schemas.openxmlformats.org/officeDocument/2006/relationships/image"/><Relationship Id="rId20" Target="../media/image59.png" Type="http://schemas.openxmlformats.org/officeDocument/2006/relationships/image"/><Relationship Id="rId21" Target="../media/image60.sv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18" Target="../media/image57.png" Type="http://schemas.openxmlformats.org/officeDocument/2006/relationships/image"/><Relationship Id="rId19" Target="../media/image58.svg" Type="http://schemas.openxmlformats.org/officeDocument/2006/relationships/image"/><Relationship Id="rId2" Target="../media/image41.png" Type="http://schemas.openxmlformats.org/officeDocument/2006/relationships/image"/><Relationship Id="rId20" Target="../media/image59.png" Type="http://schemas.openxmlformats.org/officeDocument/2006/relationships/image"/><Relationship Id="rId21" Target="../media/image60.sv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9497" y="211205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7" y="0"/>
                </a:lnTo>
                <a:lnTo>
                  <a:pt x="1604507" y="1604508"/>
                </a:lnTo>
                <a:lnTo>
                  <a:pt x="0" y="160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81243" y="211205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7" y="0"/>
                </a:lnTo>
                <a:lnTo>
                  <a:pt x="1604507" y="1604508"/>
                </a:lnTo>
                <a:lnTo>
                  <a:pt x="0" y="160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06486" y="211205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7" y="0"/>
                </a:lnTo>
                <a:lnTo>
                  <a:pt x="1604507" y="1604508"/>
                </a:lnTo>
                <a:lnTo>
                  <a:pt x="0" y="1604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59497" y="3855538"/>
            <a:ext cx="1604508" cy="574233"/>
            <a:chOff x="0" y="0"/>
            <a:chExt cx="575019" cy="2057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981243" y="3855538"/>
            <a:ext cx="1604508" cy="574233"/>
            <a:chOff x="0" y="0"/>
            <a:chExt cx="575019" cy="2057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06486" y="3855538"/>
            <a:ext cx="1604508" cy="574233"/>
            <a:chOff x="0" y="0"/>
            <a:chExt cx="575019" cy="20579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68561" y="474477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981243" y="474477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97422" y="474477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759497" y="6479185"/>
            <a:ext cx="1604508" cy="574233"/>
            <a:chOff x="0" y="0"/>
            <a:chExt cx="575019" cy="2057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990307" y="6479185"/>
            <a:ext cx="1604508" cy="574233"/>
            <a:chOff x="0" y="0"/>
            <a:chExt cx="575019" cy="2057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188358" y="6479185"/>
            <a:ext cx="1604508" cy="574233"/>
            <a:chOff x="0" y="0"/>
            <a:chExt cx="575019" cy="20579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68561" y="736841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994839" y="736841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192890" y="736841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3" y="0"/>
                </a:lnTo>
                <a:lnTo>
                  <a:pt x="1595443" y="1595444"/>
                </a:lnTo>
                <a:lnTo>
                  <a:pt x="0" y="15954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199693" y="1301345"/>
            <a:ext cx="3185736" cy="400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b="true" sz="2240">
                <a:solidFill>
                  <a:srgbClr val="027594"/>
                </a:solidFill>
                <a:latin typeface="Poppins Bold"/>
                <a:ea typeface="Poppins Bold"/>
                <a:cs typeface="Poppins Bold"/>
                <a:sym typeface="Poppins Bold"/>
              </a:rPr>
              <a:t>САҒАТ НЕШЕ БОЛДЫ?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84050" y="1770337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Әрбір аналогтық сағаттың астында көрсетілген уақытты жазыңыз.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5202989" y="9102832"/>
            <a:ext cx="1604508" cy="574233"/>
            <a:chOff x="0" y="0"/>
            <a:chExt cx="575019" cy="2057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981243" y="9102832"/>
            <a:ext cx="1604508" cy="574233"/>
            <a:chOff x="0" y="0"/>
            <a:chExt cx="575019" cy="20579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56000" y="9102832"/>
            <a:ext cx="1604508" cy="574233"/>
            <a:chOff x="0" y="0"/>
            <a:chExt cx="575019" cy="20579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759497" y="1027362"/>
            <a:ext cx="58827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6390526" y="1014936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1" y="0"/>
                </a:lnTo>
                <a:lnTo>
                  <a:pt x="421091" y="421090"/>
                </a:lnTo>
                <a:lnTo>
                  <a:pt x="0" y="4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2" id="42"/>
          <p:cNvSpPr/>
          <p:nvPr/>
        </p:nvSpPr>
        <p:spPr>
          <a:xfrm>
            <a:off x="759497" y="1225481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1880" y="1021541"/>
            <a:ext cx="58827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sp>
        <p:nvSpPr>
          <p:cNvPr name="AutoShape 3" id="3"/>
          <p:cNvSpPr/>
          <p:nvPr/>
        </p:nvSpPr>
        <p:spPr>
          <a:xfrm>
            <a:off x="751880" y="1219660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51880" y="210623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8" y="0"/>
                </a:lnTo>
                <a:lnTo>
                  <a:pt x="1604508" y="1604507"/>
                </a:lnTo>
                <a:lnTo>
                  <a:pt x="0" y="1604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73626" y="210623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8" y="0"/>
                </a:lnTo>
                <a:lnTo>
                  <a:pt x="1604508" y="1604507"/>
                </a:lnTo>
                <a:lnTo>
                  <a:pt x="0" y="160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98869" y="2106239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8" y="0"/>
                </a:lnTo>
                <a:lnTo>
                  <a:pt x="1604508" y="1604507"/>
                </a:lnTo>
                <a:lnTo>
                  <a:pt x="0" y="1604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51880" y="3849717"/>
            <a:ext cx="1604508" cy="585874"/>
            <a:chOff x="0" y="0"/>
            <a:chExt cx="575019" cy="2099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6:30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73626" y="3849717"/>
            <a:ext cx="1604508" cy="585874"/>
            <a:chOff x="0" y="0"/>
            <a:chExt cx="575019" cy="2099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7:45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198869" y="3849717"/>
            <a:ext cx="1604508" cy="585874"/>
            <a:chOff x="0" y="0"/>
            <a:chExt cx="575019" cy="2099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8:00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60944" y="473895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73626" y="473895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189805" y="4738950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51880" y="6473364"/>
            <a:ext cx="1604508" cy="585874"/>
            <a:chOff x="0" y="0"/>
            <a:chExt cx="575019" cy="2099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3:30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982690" y="6473364"/>
            <a:ext cx="1604508" cy="585874"/>
            <a:chOff x="0" y="0"/>
            <a:chExt cx="575019" cy="20996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6:45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180741" y="6473364"/>
            <a:ext cx="1604508" cy="585874"/>
            <a:chOff x="0" y="0"/>
            <a:chExt cx="575019" cy="20996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7:00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760944" y="736259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987222" y="736259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185273" y="7362597"/>
            <a:ext cx="1595444" cy="1595444"/>
          </a:xfrm>
          <a:custGeom>
            <a:avLst/>
            <a:gdLst/>
            <a:ahLst/>
            <a:cxnLst/>
            <a:rect r="r" b="b" t="t" l="l"/>
            <a:pathLst>
              <a:path h="1595444" w="1595444">
                <a:moveTo>
                  <a:pt x="0" y="0"/>
                </a:moveTo>
                <a:lnTo>
                  <a:pt x="1595444" y="0"/>
                </a:lnTo>
                <a:lnTo>
                  <a:pt x="1595444" y="1595443"/>
                </a:lnTo>
                <a:lnTo>
                  <a:pt x="0" y="15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5195373" y="9097011"/>
            <a:ext cx="1604508" cy="585874"/>
            <a:chOff x="0" y="0"/>
            <a:chExt cx="575019" cy="20996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4:30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973626" y="9097011"/>
            <a:ext cx="1604508" cy="585874"/>
            <a:chOff x="0" y="0"/>
            <a:chExt cx="575019" cy="2099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12:00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48383" y="9097011"/>
            <a:ext cx="1604508" cy="585874"/>
            <a:chOff x="0" y="0"/>
            <a:chExt cx="575019" cy="20996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4:00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6382910" y="1009115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0" y="0"/>
                </a:lnTo>
                <a:lnTo>
                  <a:pt x="421090" y="421090"/>
                </a:lnTo>
                <a:lnTo>
                  <a:pt x="0" y="4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760944" y="1276475"/>
            <a:ext cx="6042433" cy="51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b="true" sz="284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WHAT TIME IS IT? ANSWER KEY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76434" y="1764517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the time shown below each analog clock.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9249" y="1024734"/>
            <a:ext cx="646866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59249" y="3852910"/>
            <a:ext cx="1604508" cy="574233"/>
            <a:chOff x="0" y="0"/>
            <a:chExt cx="575019" cy="2057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95568" y="3854824"/>
            <a:ext cx="1604508" cy="574233"/>
            <a:chOff x="0" y="0"/>
            <a:chExt cx="575019" cy="2057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206238" y="3852910"/>
            <a:ext cx="1604508" cy="574233"/>
            <a:chOff x="0" y="0"/>
            <a:chExt cx="575019" cy="2057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59249" y="6476557"/>
            <a:ext cx="1604508" cy="574233"/>
            <a:chOff x="0" y="0"/>
            <a:chExt cx="575019" cy="2057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990059" y="6476557"/>
            <a:ext cx="1604508" cy="574233"/>
            <a:chOff x="0" y="0"/>
            <a:chExt cx="575019" cy="205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188110" y="6476557"/>
            <a:ext cx="1604508" cy="574233"/>
            <a:chOff x="0" y="0"/>
            <a:chExt cx="575019" cy="20579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202741" y="9100204"/>
            <a:ext cx="1604508" cy="574233"/>
            <a:chOff x="0" y="0"/>
            <a:chExt cx="575019" cy="2057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980995" y="9100204"/>
            <a:ext cx="1604508" cy="574233"/>
            <a:chOff x="0" y="0"/>
            <a:chExt cx="575019" cy="2057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55752" y="9100204"/>
            <a:ext cx="1604508" cy="574233"/>
            <a:chOff x="0" y="0"/>
            <a:chExt cx="575019" cy="20579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70325" y="2152724"/>
            <a:ext cx="1575361" cy="1575361"/>
          </a:xfrm>
          <a:custGeom>
            <a:avLst/>
            <a:gdLst/>
            <a:ahLst/>
            <a:cxnLst/>
            <a:rect r="r" b="b" t="t" l="l"/>
            <a:pathLst>
              <a:path h="1575361" w="1575361">
                <a:moveTo>
                  <a:pt x="0" y="0"/>
                </a:moveTo>
                <a:lnTo>
                  <a:pt x="1575361" y="0"/>
                </a:lnTo>
                <a:lnTo>
                  <a:pt x="1575361" y="1575360"/>
                </a:lnTo>
                <a:lnTo>
                  <a:pt x="0" y="15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024715" y="2152724"/>
            <a:ext cx="1575361" cy="1575361"/>
          </a:xfrm>
          <a:custGeom>
            <a:avLst/>
            <a:gdLst/>
            <a:ahLst/>
            <a:cxnLst/>
            <a:rect r="r" b="b" t="t" l="l"/>
            <a:pathLst>
              <a:path h="1575361" w="1575361">
                <a:moveTo>
                  <a:pt x="0" y="0"/>
                </a:moveTo>
                <a:lnTo>
                  <a:pt x="1575361" y="0"/>
                </a:lnTo>
                <a:lnTo>
                  <a:pt x="1575361" y="1575360"/>
                </a:lnTo>
                <a:lnTo>
                  <a:pt x="0" y="15753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224767" y="2160234"/>
            <a:ext cx="1567850" cy="1567850"/>
          </a:xfrm>
          <a:custGeom>
            <a:avLst/>
            <a:gdLst/>
            <a:ahLst/>
            <a:cxnLst/>
            <a:rect r="r" b="b" t="t" l="l"/>
            <a:pathLst>
              <a:path h="1567850" w="1567850">
                <a:moveTo>
                  <a:pt x="0" y="0"/>
                </a:moveTo>
                <a:lnTo>
                  <a:pt x="1567850" y="0"/>
                </a:lnTo>
                <a:lnTo>
                  <a:pt x="1567850" y="1567850"/>
                </a:lnTo>
                <a:lnTo>
                  <a:pt x="0" y="1567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48631" y="4779202"/>
            <a:ext cx="1597055" cy="1597055"/>
          </a:xfrm>
          <a:custGeom>
            <a:avLst/>
            <a:gdLst/>
            <a:ahLst/>
            <a:cxnLst/>
            <a:rect r="r" b="b" t="t" l="l"/>
            <a:pathLst>
              <a:path h="1597055" w="1597055">
                <a:moveTo>
                  <a:pt x="0" y="0"/>
                </a:moveTo>
                <a:lnTo>
                  <a:pt x="1597055" y="0"/>
                </a:lnTo>
                <a:lnTo>
                  <a:pt x="1597055" y="1597055"/>
                </a:lnTo>
                <a:lnTo>
                  <a:pt x="0" y="1597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95568" y="4779202"/>
            <a:ext cx="1597055" cy="1597055"/>
          </a:xfrm>
          <a:custGeom>
            <a:avLst/>
            <a:gdLst/>
            <a:ahLst/>
            <a:cxnLst/>
            <a:rect r="r" b="b" t="t" l="l"/>
            <a:pathLst>
              <a:path h="1597055" w="1597055">
                <a:moveTo>
                  <a:pt x="0" y="0"/>
                </a:moveTo>
                <a:lnTo>
                  <a:pt x="1597055" y="0"/>
                </a:lnTo>
                <a:lnTo>
                  <a:pt x="1597055" y="1597055"/>
                </a:lnTo>
                <a:lnTo>
                  <a:pt x="0" y="1597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216675" y="4804040"/>
            <a:ext cx="1547378" cy="1547378"/>
          </a:xfrm>
          <a:custGeom>
            <a:avLst/>
            <a:gdLst/>
            <a:ahLst/>
            <a:cxnLst/>
            <a:rect r="r" b="b" t="t" l="l"/>
            <a:pathLst>
              <a:path h="1547378" w="1547378">
                <a:moveTo>
                  <a:pt x="0" y="0"/>
                </a:moveTo>
                <a:lnTo>
                  <a:pt x="1547378" y="0"/>
                </a:lnTo>
                <a:lnTo>
                  <a:pt x="1547378" y="1547378"/>
                </a:lnTo>
                <a:lnTo>
                  <a:pt x="0" y="1547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88395" y="7402849"/>
            <a:ext cx="1571864" cy="1571864"/>
          </a:xfrm>
          <a:custGeom>
            <a:avLst/>
            <a:gdLst/>
            <a:ahLst/>
            <a:cxnLst/>
            <a:rect r="r" b="b" t="t" l="l"/>
            <a:pathLst>
              <a:path h="1571864" w="1571864">
                <a:moveTo>
                  <a:pt x="0" y="0"/>
                </a:moveTo>
                <a:lnTo>
                  <a:pt x="1571865" y="0"/>
                </a:lnTo>
                <a:lnTo>
                  <a:pt x="1571865" y="1571864"/>
                </a:lnTo>
                <a:lnTo>
                  <a:pt x="0" y="15718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006381" y="7402849"/>
            <a:ext cx="1571864" cy="1571864"/>
          </a:xfrm>
          <a:custGeom>
            <a:avLst/>
            <a:gdLst/>
            <a:ahLst/>
            <a:cxnLst/>
            <a:rect r="r" b="b" t="t" l="l"/>
            <a:pathLst>
              <a:path h="1571864" w="1571864">
                <a:moveTo>
                  <a:pt x="0" y="0"/>
                </a:moveTo>
                <a:lnTo>
                  <a:pt x="1571864" y="0"/>
                </a:lnTo>
                <a:lnTo>
                  <a:pt x="1571864" y="1571864"/>
                </a:lnTo>
                <a:lnTo>
                  <a:pt x="0" y="15718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252692" y="7430643"/>
            <a:ext cx="1512000" cy="1512000"/>
          </a:xfrm>
          <a:custGeom>
            <a:avLst/>
            <a:gdLst/>
            <a:ahLst/>
            <a:cxnLst/>
            <a:rect r="r" b="b" t="t" l="l"/>
            <a:pathLst>
              <a:path h="1512000" w="1512000">
                <a:moveTo>
                  <a:pt x="0" y="0"/>
                </a:moveTo>
                <a:lnTo>
                  <a:pt x="1512000" y="0"/>
                </a:lnTo>
                <a:lnTo>
                  <a:pt x="151200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6390278" y="1017563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1" y="0"/>
                </a:lnTo>
                <a:lnTo>
                  <a:pt x="421091" y="421090"/>
                </a:lnTo>
                <a:lnTo>
                  <a:pt x="0" y="4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>
            <a:off x="759249" y="1222853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2234493" y="1279668"/>
            <a:ext cx="3090518" cy="51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b="true" sz="284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WHAT TIME IS IT?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83802" y="1767710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the time shown below each analog clock.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9249" y="1018913"/>
            <a:ext cx="646866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59249" y="3847089"/>
            <a:ext cx="1604508" cy="585874"/>
            <a:chOff x="0" y="0"/>
            <a:chExt cx="575019" cy="2099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5:00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95568" y="3849004"/>
            <a:ext cx="1604508" cy="585874"/>
            <a:chOff x="0" y="0"/>
            <a:chExt cx="575019" cy="2099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4:45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206238" y="3847089"/>
            <a:ext cx="1604508" cy="585874"/>
            <a:chOff x="0" y="0"/>
            <a:chExt cx="575019" cy="209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6:00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59249" y="6470736"/>
            <a:ext cx="1604508" cy="585874"/>
            <a:chOff x="0" y="0"/>
            <a:chExt cx="575019" cy="2099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2:30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990059" y="6470736"/>
            <a:ext cx="1604508" cy="585874"/>
            <a:chOff x="0" y="0"/>
            <a:chExt cx="575019" cy="2099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9:00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188110" y="6470736"/>
            <a:ext cx="1604508" cy="585874"/>
            <a:chOff x="0" y="0"/>
            <a:chExt cx="575019" cy="20996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12:30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202741" y="9094383"/>
            <a:ext cx="1604508" cy="585874"/>
            <a:chOff x="0" y="0"/>
            <a:chExt cx="575019" cy="20996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10:30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980995" y="9094383"/>
            <a:ext cx="1604508" cy="585874"/>
            <a:chOff x="0" y="0"/>
            <a:chExt cx="575019" cy="20996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11:00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55752" y="9094383"/>
            <a:ext cx="1604508" cy="585874"/>
            <a:chOff x="0" y="0"/>
            <a:chExt cx="575019" cy="2099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5:30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70325" y="2146903"/>
            <a:ext cx="1575361" cy="1575361"/>
          </a:xfrm>
          <a:custGeom>
            <a:avLst/>
            <a:gdLst/>
            <a:ahLst/>
            <a:cxnLst/>
            <a:rect r="r" b="b" t="t" l="l"/>
            <a:pathLst>
              <a:path h="1575361" w="1575361">
                <a:moveTo>
                  <a:pt x="0" y="0"/>
                </a:moveTo>
                <a:lnTo>
                  <a:pt x="1575361" y="0"/>
                </a:lnTo>
                <a:lnTo>
                  <a:pt x="1575361" y="1575361"/>
                </a:lnTo>
                <a:lnTo>
                  <a:pt x="0" y="157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024715" y="2146903"/>
            <a:ext cx="1575361" cy="1575361"/>
          </a:xfrm>
          <a:custGeom>
            <a:avLst/>
            <a:gdLst/>
            <a:ahLst/>
            <a:cxnLst/>
            <a:rect r="r" b="b" t="t" l="l"/>
            <a:pathLst>
              <a:path h="1575361" w="1575361">
                <a:moveTo>
                  <a:pt x="0" y="0"/>
                </a:moveTo>
                <a:lnTo>
                  <a:pt x="1575361" y="0"/>
                </a:lnTo>
                <a:lnTo>
                  <a:pt x="1575361" y="1575361"/>
                </a:lnTo>
                <a:lnTo>
                  <a:pt x="0" y="1575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224767" y="2154414"/>
            <a:ext cx="1567850" cy="1567850"/>
          </a:xfrm>
          <a:custGeom>
            <a:avLst/>
            <a:gdLst/>
            <a:ahLst/>
            <a:cxnLst/>
            <a:rect r="r" b="b" t="t" l="l"/>
            <a:pathLst>
              <a:path h="1567850" w="1567850">
                <a:moveTo>
                  <a:pt x="0" y="0"/>
                </a:moveTo>
                <a:lnTo>
                  <a:pt x="1567850" y="0"/>
                </a:lnTo>
                <a:lnTo>
                  <a:pt x="1567850" y="1567850"/>
                </a:lnTo>
                <a:lnTo>
                  <a:pt x="0" y="1567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48631" y="4773381"/>
            <a:ext cx="1597055" cy="1597055"/>
          </a:xfrm>
          <a:custGeom>
            <a:avLst/>
            <a:gdLst/>
            <a:ahLst/>
            <a:cxnLst/>
            <a:rect r="r" b="b" t="t" l="l"/>
            <a:pathLst>
              <a:path h="1597055" w="1597055">
                <a:moveTo>
                  <a:pt x="0" y="0"/>
                </a:moveTo>
                <a:lnTo>
                  <a:pt x="1597055" y="0"/>
                </a:lnTo>
                <a:lnTo>
                  <a:pt x="1597055" y="1597055"/>
                </a:lnTo>
                <a:lnTo>
                  <a:pt x="0" y="1597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95568" y="4773381"/>
            <a:ext cx="1597055" cy="1597055"/>
          </a:xfrm>
          <a:custGeom>
            <a:avLst/>
            <a:gdLst/>
            <a:ahLst/>
            <a:cxnLst/>
            <a:rect r="r" b="b" t="t" l="l"/>
            <a:pathLst>
              <a:path h="1597055" w="1597055">
                <a:moveTo>
                  <a:pt x="0" y="0"/>
                </a:moveTo>
                <a:lnTo>
                  <a:pt x="1597055" y="0"/>
                </a:lnTo>
                <a:lnTo>
                  <a:pt x="1597055" y="1597055"/>
                </a:lnTo>
                <a:lnTo>
                  <a:pt x="0" y="1597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216675" y="4798220"/>
            <a:ext cx="1547378" cy="1547378"/>
          </a:xfrm>
          <a:custGeom>
            <a:avLst/>
            <a:gdLst/>
            <a:ahLst/>
            <a:cxnLst/>
            <a:rect r="r" b="b" t="t" l="l"/>
            <a:pathLst>
              <a:path h="1547378" w="1547378">
                <a:moveTo>
                  <a:pt x="0" y="0"/>
                </a:moveTo>
                <a:lnTo>
                  <a:pt x="1547378" y="0"/>
                </a:lnTo>
                <a:lnTo>
                  <a:pt x="1547378" y="1547377"/>
                </a:lnTo>
                <a:lnTo>
                  <a:pt x="0" y="1547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88395" y="7397028"/>
            <a:ext cx="1571864" cy="1571864"/>
          </a:xfrm>
          <a:custGeom>
            <a:avLst/>
            <a:gdLst/>
            <a:ahLst/>
            <a:cxnLst/>
            <a:rect r="r" b="b" t="t" l="l"/>
            <a:pathLst>
              <a:path h="1571864" w="1571864">
                <a:moveTo>
                  <a:pt x="0" y="0"/>
                </a:moveTo>
                <a:lnTo>
                  <a:pt x="1571865" y="0"/>
                </a:lnTo>
                <a:lnTo>
                  <a:pt x="1571865" y="1571864"/>
                </a:lnTo>
                <a:lnTo>
                  <a:pt x="0" y="15718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006381" y="7397028"/>
            <a:ext cx="1571864" cy="1571864"/>
          </a:xfrm>
          <a:custGeom>
            <a:avLst/>
            <a:gdLst/>
            <a:ahLst/>
            <a:cxnLst/>
            <a:rect r="r" b="b" t="t" l="l"/>
            <a:pathLst>
              <a:path h="1571864" w="1571864">
                <a:moveTo>
                  <a:pt x="0" y="0"/>
                </a:moveTo>
                <a:lnTo>
                  <a:pt x="1571864" y="0"/>
                </a:lnTo>
                <a:lnTo>
                  <a:pt x="1571864" y="1571864"/>
                </a:lnTo>
                <a:lnTo>
                  <a:pt x="0" y="15718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252692" y="7424822"/>
            <a:ext cx="1512000" cy="1512000"/>
          </a:xfrm>
          <a:custGeom>
            <a:avLst/>
            <a:gdLst/>
            <a:ahLst/>
            <a:cxnLst/>
            <a:rect r="r" b="b" t="t" l="l"/>
            <a:pathLst>
              <a:path h="1512000" w="1512000">
                <a:moveTo>
                  <a:pt x="0" y="0"/>
                </a:moveTo>
                <a:lnTo>
                  <a:pt x="1512000" y="0"/>
                </a:lnTo>
                <a:lnTo>
                  <a:pt x="151200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6390278" y="1011742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1" y="0"/>
                </a:lnTo>
                <a:lnTo>
                  <a:pt x="421091" y="421091"/>
                </a:lnTo>
                <a:lnTo>
                  <a:pt x="0" y="4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>
            <a:off x="759249" y="1217033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770325" y="1273847"/>
            <a:ext cx="6022292" cy="51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b="true" sz="284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WHAT TIME IS IT? ANSWER KEY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83802" y="1761889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the time shown below each analog clock.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6713" y="1029366"/>
            <a:ext cx="610244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46713" y="3857542"/>
            <a:ext cx="1604508" cy="574233"/>
            <a:chOff x="0" y="0"/>
            <a:chExt cx="575019" cy="2057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83033" y="3859457"/>
            <a:ext cx="1604508" cy="574233"/>
            <a:chOff x="0" y="0"/>
            <a:chExt cx="575019" cy="2057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193703" y="3857542"/>
            <a:ext cx="1604508" cy="574233"/>
            <a:chOff x="0" y="0"/>
            <a:chExt cx="575019" cy="2057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46713" y="6481189"/>
            <a:ext cx="1604508" cy="574233"/>
            <a:chOff x="0" y="0"/>
            <a:chExt cx="575019" cy="2057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977524" y="6481189"/>
            <a:ext cx="1604508" cy="574233"/>
            <a:chOff x="0" y="0"/>
            <a:chExt cx="575019" cy="205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175575" y="6481189"/>
            <a:ext cx="1604508" cy="574233"/>
            <a:chOff x="0" y="0"/>
            <a:chExt cx="575019" cy="20579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190206" y="9104836"/>
            <a:ext cx="1604508" cy="574233"/>
            <a:chOff x="0" y="0"/>
            <a:chExt cx="575019" cy="2057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968460" y="9104836"/>
            <a:ext cx="1604508" cy="574233"/>
            <a:chOff x="0" y="0"/>
            <a:chExt cx="575019" cy="2057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43217" y="9104836"/>
            <a:ext cx="1604508" cy="574233"/>
            <a:chOff x="0" y="0"/>
            <a:chExt cx="575019" cy="20579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75019" cy="205792"/>
            </a:xfrm>
            <a:custGeom>
              <a:avLst/>
              <a:gdLst/>
              <a:ahLst/>
              <a:cxnLst/>
              <a:rect r="r" b="b" t="t" l="l"/>
              <a:pathLst>
                <a:path h="205792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5792"/>
                  </a:lnTo>
                  <a:lnTo>
                    <a:pt x="0" y="205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75019" cy="243892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43217" y="2114064"/>
            <a:ext cx="1597558" cy="1597558"/>
          </a:xfrm>
          <a:custGeom>
            <a:avLst/>
            <a:gdLst/>
            <a:ahLst/>
            <a:cxnLst/>
            <a:rect r="r" b="b" t="t" l="l"/>
            <a:pathLst>
              <a:path h="1597558" w="1597558">
                <a:moveTo>
                  <a:pt x="0" y="0"/>
                </a:moveTo>
                <a:lnTo>
                  <a:pt x="1597558" y="0"/>
                </a:lnTo>
                <a:lnTo>
                  <a:pt x="1597558" y="1597558"/>
                </a:lnTo>
                <a:lnTo>
                  <a:pt x="0" y="1597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971934" y="2114064"/>
            <a:ext cx="1597558" cy="1597558"/>
          </a:xfrm>
          <a:custGeom>
            <a:avLst/>
            <a:gdLst/>
            <a:ahLst/>
            <a:cxnLst/>
            <a:rect r="r" b="b" t="t" l="l"/>
            <a:pathLst>
              <a:path h="1597558" w="1597558">
                <a:moveTo>
                  <a:pt x="0" y="0"/>
                </a:moveTo>
                <a:lnTo>
                  <a:pt x="1597558" y="0"/>
                </a:lnTo>
                <a:lnTo>
                  <a:pt x="1597558" y="1597558"/>
                </a:lnTo>
                <a:lnTo>
                  <a:pt x="0" y="1597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199492" y="2107115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8" y="0"/>
                </a:lnTo>
                <a:lnTo>
                  <a:pt x="1604508" y="1604507"/>
                </a:lnTo>
                <a:lnTo>
                  <a:pt x="0" y="1604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46713" y="4746775"/>
            <a:ext cx="1629577" cy="1629577"/>
          </a:xfrm>
          <a:custGeom>
            <a:avLst/>
            <a:gdLst/>
            <a:ahLst/>
            <a:cxnLst/>
            <a:rect r="r" b="b" t="t" l="l"/>
            <a:pathLst>
              <a:path h="1629577" w="1629577">
                <a:moveTo>
                  <a:pt x="0" y="0"/>
                </a:moveTo>
                <a:lnTo>
                  <a:pt x="1629577" y="0"/>
                </a:lnTo>
                <a:lnTo>
                  <a:pt x="1629577" y="1629577"/>
                </a:lnTo>
                <a:lnTo>
                  <a:pt x="0" y="1629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52428" y="4746775"/>
            <a:ext cx="1629577" cy="1629577"/>
          </a:xfrm>
          <a:custGeom>
            <a:avLst/>
            <a:gdLst/>
            <a:ahLst/>
            <a:cxnLst/>
            <a:rect r="r" b="b" t="t" l="l"/>
            <a:pathLst>
              <a:path h="1629577" w="1629577">
                <a:moveTo>
                  <a:pt x="0" y="0"/>
                </a:moveTo>
                <a:lnTo>
                  <a:pt x="1629577" y="0"/>
                </a:lnTo>
                <a:lnTo>
                  <a:pt x="1629577" y="1629577"/>
                </a:lnTo>
                <a:lnTo>
                  <a:pt x="0" y="1629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156417" y="4756481"/>
            <a:ext cx="1623665" cy="1623665"/>
          </a:xfrm>
          <a:custGeom>
            <a:avLst/>
            <a:gdLst/>
            <a:ahLst/>
            <a:cxnLst/>
            <a:rect r="r" b="b" t="t" l="l"/>
            <a:pathLst>
              <a:path h="1623665" w="1623665">
                <a:moveTo>
                  <a:pt x="0" y="0"/>
                </a:moveTo>
                <a:lnTo>
                  <a:pt x="1623665" y="0"/>
                </a:lnTo>
                <a:lnTo>
                  <a:pt x="1623665" y="1623666"/>
                </a:lnTo>
                <a:lnTo>
                  <a:pt x="0" y="1623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71108" y="7370422"/>
            <a:ext cx="1605182" cy="1605182"/>
          </a:xfrm>
          <a:custGeom>
            <a:avLst/>
            <a:gdLst/>
            <a:ahLst/>
            <a:cxnLst/>
            <a:rect r="r" b="b" t="t" l="l"/>
            <a:pathLst>
              <a:path h="1605182" w="1605182">
                <a:moveTo>
                  <a:pt x="0" y="0"/>
                </a:moveTo>
                <a:lnTo>
                  <a:pt x="1605182" y="0"/>
                </a:lnTo>
                <a:lnTo>
                  <a:pt x="1605182" y="1605182"/>
                </a:lnTo>
                <a:lnTo>
                  <a:pt x="0" y="16051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952428" y="7370422"/>
            <a:ext cx="1605182" cy="1605182"/>
          </a:xfrm>
          <a:custGeom>
            <a:avLst/>
            <a:gdLst/>
            <a:ahLst/>
            <a:cxnLst/>
            <a:rect r="r" b="b" t="t" l="l"/>
            <a:pathLst>
              <a:path h="1605182" w="1605182">
                <a:moveTo>
                  <a:pt x="0" y="0"/>
                </a:moveTo>
                <a:lnTo>
                  <a:pt x="1605182" y="0"/>
                </a:lnTo>
                <a:lnTo>
                  <a:pt x="1605182" y="1605182"/>
                </a:lnTo>
                <a:lnTo>
                  <a:pt x="0" y="16051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132022" y="7351939"/>
            <a:ext cx="1623665" cy="1623665"/>
          </a:xfrm>
          <a:custGeom>
            <a:avLst/>
            <a:gdLst/>
            <a:ahLst/>
            <a:cxnLst/>
            <a:rect r="r" b="b" t="t" l="l"/>
            <a:pathLst>
              <a:path h="1623665" w="1623665">
                <a:moveTo>
                  <a:pt x="0" y="0"/>
                </a:moveTo>
                <a:lnTo>
                  <a:pt x="1623665" y="0"/>
                </a:lnTo>
                <a:lnTo>
                  <a:pt x="1623665" y="1623665"/>
                </a:lnTo>
                <a:lnTo>
                  <a:pt x="0" y="16236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2198773" y="1284300"/>
            <a:ext cx="3112492" cy="51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b="true" sz="284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WHAT TIME IS IT?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71267" y="1772342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the time shown below each analog clock.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6382910" y="1012931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0" y="0"/>
                </a:lnTo>
                <a:lnTo>
                  <a:pt x="421090" y="421090"/>
                </a:lnTo>
                <a:lnTo>
                  <a:pt x="0" y="4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2" id="42"/>
          <p:cNvSpPr/>
          <p:nvPr/>
        </p:nvSpPr>
        <p:spPr>
          <a:xfrm>
            <a:off x="743221" y="1223476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6713" y="1023546"/>
            <a:ext cx="610244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46713" y="3851722"/>
            <a:ext cx="1604508" cy="585874"/>
            <a:chOff x="0" y="0"/>
            <a:chExt cx="575019" cy="2099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9:30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83033" y="3853636"/>
            <a:ext cx="1604508" cy="585874"/>
            <a:chOff x="0" y="0"/>
            <a:chExt cx="575019" cy="2099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10:45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193703" y="3851722"/>
            <a:ext cx="1604508" cy="585874"/>
            <a:chOff x="0" y="0"/>
            <a:chExt cx="575019" cy="209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1:00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46713" y="6475369"/>
            <a:ext cx="1604508" cy="585874"/>
            <a:chOff x="0" y="0"/>
            <a:chExt cx="575019" cy="2099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9:15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977524" y="6475369"/>
            <a:ext cx="1604508" cy="585874"/>
            <a:chOff x="0" y="0"/>
            <a:chExt cx="575019" cy="2099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9:45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175575" y="6475369"/>
            <a:ext cx="1604508" cy="585874"/>
            <a:chOff x="0" y="0"/>
            <a:chExt cx="575019" cy="20996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1:15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190206" y="9099016"/>
            <a:ext cx="1604508" cy="585874"/>
            <a:chOff x="0" y="0"/>
            <a:chExt cx="575019" cy="20996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11:30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968460" y="9099016"/>
            <a:ext cx="1604508" cy="585874"/>
            <a:chOff x="0" y="0"/>
            <a:chExt cx="575019" cy="20996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3:00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43217" y="9099016"/>
            <a:ext cx="1604508" cy="585874"/>
            <a:chOff x="0" y="0"/>
            <a:chExt cx="575019" cy="2099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75019" cy="209964"/>
            </a:xfrm>
            <a:custGeom>
              <a:avLst/>
              <a:gdLst/>
              <a:ahLst/>
              <a:cxnLst/>
              <a:rect r="r" b="b" t="t" l="l"/>
              <a:pathLst>
                <a:path h="209964" w="575019">
                  <a:moveTo>
                    <a:pt x="0" y="0"/>
                  </a:moveTo>
                  <a:lnTo>
                    <a:pt x="575019" y="0"/>
                  </a:lnTo>
                  <a:lnTo>
                    <a:pt x="575019" y="209964"/>
                  </a:lnTo>
                  <a:lnTo>
                    <a:pt x="0" y="209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575019" cy="257589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2587"/>
                </a:lnSpc>
              </a:pPr>
              <a:r>
                <a:rPr lang="en-US" b="true" sz="1848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3:15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43217" y="2108244"/>
            <a:ext cx="1597558" cy="1597558"/>
          </a:xfrm>
          <a:custGeom>
            <a:avLst/>
            <a:gdLst/>
            <a:ahLst/>
            <a:cxnLst/>
            <a:rect r="r" b="b" t="t" l="l"/>
            <a:pathLst>
              <a:path h="1597558" w="1597558">
                <a:moveTo>
                  <a:pt x="0" y="0"/>
                </a:moveTo>
                <a:lnTo>
                  <a:pt x="1597558" y="0"/>
                </a:lnTo>
                <a:lnTo>
                  <a:pt x="1597558" y="1597558"/>
                </a:lnTo>
                <a:lnTo>
                  <a:pt x="0" y="1597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971934" y="2108244"/>
            <a:ext cx="1597558" cy="1597558"/>
          </a:xfrm>
          <a:custGeom>
            <a:avLst/>
            <a:gdLst/>
            <a:ahLst/>
            <a:cxnLst/>
            <a:rect r="r" b="b" t="t" l="l"/>
            <a:pathLst>
              <a:path h="1597558" w="1597558">
                <a:moveTo>
                  <a:pt x="0" y="0"/>
                </a:moveTo>
                <a:lnTo>
                  <a:pt x="1597558" y="0"/>
                </a:lnTo>
                <a:lnTo>
                  <a:pt x="1597558" y="1597558"/>
                </a:lnTo>
                <a:lnTo>
                  <a:pt x="0" y="1597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199492" y="2101294"/>
            <a:ext cx="1604508" cy="1604508"/>
          </a:xfrm>
          <a:custGeom>
            <a:avLst/>
            <a:gdLst/>
            <a:ahLst/>
            <a:cxnLst/>
            <a:rect r="r" b="b" t="t" l="l"/>
            <a:pathLst>
              <a:path h="1604508" w="1604508">
                <a:moveTo>
                  <a:pt x="0" y="0"/>
                </a:moveTo>
                <a:lnTo>
                  <a:pt x="1604508" y="0"/>
                </a:lnTo>
                <a:lnTo>
                  <a:pt x="1604508" y="1604508"/>
                </a:lnTo>
                <a:lnTo>
                  <a:pt x="0" y="1604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46713" y="4740955"/>
            <a:ext cx="1629577" cy="1629577"/>
          </a:xfrm>
          <a:custGeom>
            <a:avLst/>
            <a:gdLst/>
            <a:ahLst/>
            <a:cxnLst/>
            <a:rect r="r" b="b" t="t" l="l"/>
            <a:pathLst>
              <a:path h="1629577" w="1629577">
                <a:moveTo>
                  <a:pt x="0" y="0"/>
                </a:moveTo>
                <a:lnTo>
                  <a:pt x="1629577" y="0"/>
                </a:lnTo>
                <a:lnTo>
                  <a:pt x="1629577" y="1629576"/>
                </a:lnTo>
                <a:lnTo>
                  <a:pt x="0" y="1629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52428" y="4740955"/>
            <a:ext cx="1629577" cy="1629577"/>
          </a:xfrm>
          <a:custGeom>
            <a:avLst/>
            <a:gdLst/>
            <a:ahLst/>
            <a:cxnLst/>
            <a:rect r="r" b="b" t="t" l="l"/>
            <a:pathLst>
              <a:path h="1629577" w="1629577">
                <a:moveTo>
                  <a:pt x="0" y="0"/>
                </a:moveTo>
                <a:lnTo>
                  <a:pt x="1629577" y="0"/>
                </a:lnTo>
                <a:lnTo>
                  <a:pt x="1629577" y="1629576"/>
                </a:lnTo>
                <a:lnTo>
                  <a:pt x="0" y="16295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156417" y="4750661"/>
            <a:ext cx="1623665" cy="1623665"/>
          </a:xfrm>
          <a:custGeom>
            <a:avLst/>
            <a:gdLst/>
            <a:ahLst/>
            <a:cxnLst/>
            <a:rect r="r" b="b" t="t" l="l"/>
            <a:pathLst>
              <a:path h="1623665" w="1623665">
                <a:moveTo>
                  <a:pt x="0" y="0"/>
                </a:moveTo>
                <a:lnTo>
                  <a:pt x="1623665" y="0"/>
                </a:lnTo>
                <a:lnTo>
                  <a:pt x="1623665" y="1623665"/>
                </a:lnTo>
                <a:lnTo>
                  <a:pt x="0" y="1623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71108" y="7364602"/>
            <a:ext cx="1605182" cy="1605182"/>
          </a:xfrm>
          <a:custGeom>
            <a:avLst/>
            <a:gdLst/>
            <a:ahLst/>
            <a:cxnLst/>
            <a:rect r="r" b="b" t="t" l="l"/>
            <a:pathLst>
              <a:path h="1605182" w="1605182">
                <a:moveTo>
                  <a:pt x="0" y="0"/>
                </a:moveTo>
                <a:lnTo>
                  <a:pt x="1605182" y="0"/>
                </a:lnTo>
                <a:lnTo>
                  <a:pt x="1605182" y="1605181"/>
                </a:lnTo>
                <a:lnTo>
                  <a:pt x="0" y="1605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952428" y="7364602"/>
            <a:ext cx="1605182" cy="1605182"/>
          </a:xfrm>
          <a:custGeom>
            <a:avLst/>
            <a:gdLst/>
            <a:ahLst/>
            <a:cxnLst/>
            <a:rect r="r" b="b" t="t" l="l"/>
            <a:pathLst>
              <a:path h="1605182" w="1605182">
                <a:moveTo>
                  <a:pt x="0" y="0"/>
                </a:moveTo>
                <a:lnTo>
                  <a:pt x="1605182" y="0"/>
                </a:lnTo>
                <a:lnTo>
                  <a:pt x="1605182" y="1605181"/>
                </a:lnTo>
                <a:lnTo>
                  <a:pt x="0" y="16051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132022" y="7346118"/>
            <a:ext cx="1623665" cy="1623665"/>
          </a:xfrm>
          <a:custGeom>
            <a:avLst/>
            <a:gdLst/>
            <a:ahLst/>
            <a:cxnLst/>
            <a:rect r="r" b="b" t="t" l="l"/>
            <a:pathLst>
              <a:path h="1623665" w="1623665">
                <a:moveTo>
                  <a:pt x="0" y="0"/>
                </a:moveTo>
                <a:lnTo>
                  <a:pt x="1623665" y="0"/>
                </a:lnTo>
                <a:lnTo>
                  <a:pt x="1623665" y="1623665"/>
                </a:lnTo>
                <a:lnTo>
                  <a:pt x="0" y="16236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971267" y="1766522"/>
            <a:ext cx="5617021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the time shown below each analog clock.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6382910" y="1007110"/>
            <a:ext cx="421090" cy="421090"/>
          </a:xfrm>
          <a:custGeom>
            <a:avLst/>
            <a:gdLst/>
            <a:ahLst/>
            <a:cxnLst/>
            <a:rect r="r" b="b" t="t" l="l"/>
            <a:pathLst>
              <a:path h="421090" w="421090">
                <a:moveTo>
                  <a:pt x="0" y="0"/>
                </a:moveTo>
                <a:lnTo>
                  <a:pt x="421090" y="0"/>
                </a:lnTo>
                <a:lnTo>
                  <a:pt x="421090" y="421090"/>
                </a:lnTo>
                <a:lnTo>
                  <a:pt x="0" y="4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1" id="41"/>
          <p:cNvSpPr/>
          <p:nvPr/>
        </p:nvSpPr>
        <p:spPr>
          <a:xfrm>
            <a:off x="743221" y="1217655"/>
            <a:ext cx="5595960" cy="463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2" id="42"/>
          <p:cNvSpPr txBox="true"/>
          <p:nvPr/>
        </p:nvSpPr>
        <p:spPr>
          <a:xfrm rot="0">
            <a:off x="757790" y="1278480"/>
            <a:ext cx="6022292" cy="51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b="true" sz="284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WHAT TIME IS IT? ANSWER KEY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DAGZswSjCgg</dc:identifier>
  <dcterms:modified xsi:type="dcterms:W3CDTF">2011-08-01T06:04:30Z</dcterms:modified>
  <cp:revision>1</cp:revision>
  <dc:title>Telling Time Worksheet in Black Lined Style</dc:title>
</cp:coreProperties>
</file>