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League Spartan" charset="1" panose="00000800000000000000"/>
      <p:regular r:id="rId7"/>
    </p:embeddedFont>
    <p:embeddedFont>
      <p:font typeface="Sanchez" charset="1" panose="02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94554" y="756476"/>
            <a:ext cx="6109446" cy="1116549"/>
            <a:chOff x="0" y="0"/>
            <a:chExt cx="8145927" cy="1488732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95250"/>
              <a:ext cx="8145927" cy="70908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799"/>
                </a:lnSpc>
              </a:pPr>
              <a:r>
                <a:rPr lang="en-US" sz="3999" spc="-199">
                  <a:solidFill>
                    <a:srgbClr val="000000"/>
                  </a:solidFill>
                  <a:latin typeface="League Spartan"/>
                  <a:ea typeface="League Spartan"/>
                  <a:cs typeface="League Spartan"/>
                  <a:sym typeface="League Spartan"/>
                </a:rPr>
                <a:t>Үшбұрыштарды сызыңыз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1001052"/>
              <a:ext cx="8145927" cy="48768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22"/>
                </a:lnSpc>
              </a:pPr>
              <a:r>
                <a:rPr lang="en-US" sz="2325" spc="116">
                  <a:solidFill>
                    <a:srgbClr val="000000"/>
                  </a:solidFill>
                  <a:latin typeface="Sanchez"/>
                  <a:ea typeface="Sanchez"/>
                  <a:cs typeface="Sanchez"/>
                  <a:sym typeface="Sanchez"/>
                </a:rPr>
                <a:t>СІЗ ҚАНША СТИЛЬ ТАПТЫҢЫЗ?</a:t>
              </a: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327457" y="2143305"/>
            <a:ext cx="3890937" cy="2464905"/>
          </a:xfrm>
          <a:custGeom>
            <a:avLst/>
            <a:gdLst/>
            <a:ahLst/>
            <a:cxnLst/>
            <a:rect r="r" b="b" t="t" l="l"/>
            <a:pathLst>
              <a:path h="2464905" w="3890937">
                <a:moveTo>
                  <a:pt x="0" y="0"/>
                </a:moveTo>
                <a:lnTo>
                  <a:pt x="3890937" y="0"/>
                </a:lnTo>
                <a:lnTo>
                  <a:pt x="3890937" y="2464905"/>
                </a:lnTo>
                <a:lnTo>
                  <a:pt x="0" y="24649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327457" y="7917204"/>
            <a:ext cx="5119666" cy="2018796"/>
          </a:xfrm>
          <a:custGeom>
            <a:avLst/>
            <a:gdLst/>
            <a:ahLst/>
            <a:cxnLst/>
            <a:rect r="r" b="b" t="t" l="l"/>
            <a:pathLst>
              <a:path h="2018796" w="5119666">
                <a:moveTo>
                  <a:pt x="0" y="0"/>
                </a:moveTo>
                <a:lnTo>
                  <a:pt x="5119666" y="0"/>
                </a:lnTo>
                <a:lnTo>
                  <a:pt x="5119666" y="2018796"/>
                </a:lnTo>
                <a:lnTo>
                  <a:pt x="0" y="201879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34793" y="5346000"/>
            <a:ext cx="1945207" cy="1400549"/>
          </a:xfrm>
          <a:custGeom>
            <a:avLst/>
            <a:gdLst/>
            <a:ahLst/>
            <a:cxnLst/>
            <a:rect r="r" b="b" t="t" l="l"/>
            <a:pathLst>
              <a:path h="1400549" w="1945207">
                <a:moveTo>
                  <a:pt x="0" y="0"/>
                </a:moveTo>
                <a:lnTo>
                  <a:pt x="1945207" y="0"/>
                </a:lnTo>
                <a:lnTo>
                  <a:pt x="1945207" y="1400549"/>
                </a:lnTo>
                <a:lnTo>
                  <a:pt x="0" y="140054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632787" y="5189961"/>
            <a:ext cx="3171213" cy="2727243"/>
          </a:xfrm>
          <a:custGeom>
            <a:avLst/>
            <a:gdLst/>
            <a:ahLst/>
            <a:cxnLst/>
            <a:rect r="r" b="b" t="t" l="l"/>
            <a:pathLst>
              <a:path h="2727243" w="3171213">
                <a:moveTo>
                  <a:pt x="0" y="0"/>
                </a:moveTo>
                <a:lnTo>
                  <a:pt x="3171213" y="0"/>
                </a:lnTo>
                <a:lnTo>
                  <a:pt x="3171213" y="2727243"/>
                </a:lnTo>
                <a:lnTo>
                  <a:pt x="0" y="272724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DAGZdT5CUpk</dc:identifier>
  <dcterms:modified xsi:type="dcterms:W3CDTF">2011-08-01T06:04:30Z</dcterms:modified>
  <cp:revision>1</cp:revision>
  <dc:title>Trace the triangles math worksheet</dc:title>
</cp:coreProperties>
</file>