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Handyman" charset="1" panose="00000000000000000000"/>
      <p:regular r:id="rId7"/>
    </p:embeddedFont>
    <p:embeddedFont>
      <p:font typeface="Sniglet" charset="1" panose="0407050503010002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92770" y="3200916"/>
            <a:ext cx="6574461" cy="7043571"/>
            <a:chOff x="0" y="0"/>
            <a:chExt cx="18536404" cy="1985903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8536405" cy="19859039"/>
            </a:xfrm>
            <a:custGeom>
              <a:avLst/>
              <a:gdLst/>
              <a:ahLst/>
              <a:cxnLst/>
              <a:rect r="r" b="b" t="t" l="l"/>
              <a:pathLst>
                <a:path h="19859039" w="18536405">
                  <a:moveTo>
                    <a:pt x="18411944" y="59690"/>
                  </a:moveTo>
                  <a:cubicBezTo>
                    <a:pt x="18447505" y="59690"/>
                    <a:pt x="18476714" y="88900"/>
                    <a:pt x="18476714" y="124460"/>
                  </a:cubicBezTo>
                  <a:lnTo>
                    <a:pt x="18476714" y="19734580"/>
                  </a:lnTo>
                  <a:cubicBezTo>
                    <a:pt x="18476714" y="19770139"/>
                    <a:pt x="18447505" y="19799350"/>
                    <a:pt x="18411944" y="19799350"/>
                  </a:cubicBezTo>
                  <a:lnTo>
                    <a:pt x="124460" y="19799350"/>
                  </a:lnTo>
                  <a:cubicBezTo>
                    <a:pt x="88900" y="19799350"/>
                    <a:pt x="59690" y="19770139"/>
                    <a:pt x="59690" y="1973458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8411944" y="59690"/>
                  </a:lnTo>
                  <a:moveTo>
                    <a:pt x="18411944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9734580"/>
                  </a:lnTo>
                  <a:cubicBezTo>
                    <a:pt x="0" y="19803159"/>
                    <a:pt x="55880" y="19859039"/>
                    <a:pt x="124460" y="19859039"/>
                  </a:cubicBezTo>
                  <a:lnTo>
                    <a:pt x="18411944" y="19859039"/>
                  </a:lnTo>
                  <a:cubicBezTo>
                    <a:pt x="18480525" y="19859039"/>
                    <a:pt x="18536405" y="19803159"/>
                    <a:pt x="18536405" y="19734580"/>
                  </a:cubicBezTo>
                  <a:lnTo>
                    <a:pt x="18536405" y="124460"/>
                  </a:lnTo>
                  <a:cubicBezTo>
                    <a:pt x="18536405" y="55880"/>
                    <a:pt x="18480525" y="0"/>
                    <a:pt x="18411944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851250" y="3845900"/>
            <a:ext cx="1412384" cy="1559861"/>
          </a:xfrm>
          <a:custGeom>
            <a:avLst/>
            <a:gdLst/>
            <a:ahLst/>
            <a:cxnLst/>
            <a:rect r="r" b="b" t="t" l="l"/>
            <a:pathLst>
              <a:path h="1559861" w="1412384">
                <a:moveTo>
                  <a:pt x="0" y="0"/>
                </a:moveTo>
                <a:lnTo>
                  <a:pt x="1412384" y="0"/>
                </a:lnTo>
                <a:lnTo>
                  <a:pt x="1412384" y="1559862"/>
                </a:lnTo>
                <a:lnTo>
                  <a:pt x="0" y="155986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" id="5"/>
          <p:cNvGrpSpPr/>
          <p:nvPr/>
        </p:nvGrpSpPr>
        <p:grpSpPr>
          <a:xfrm rot="0">
            <a:off x="2263634" y="4167767"/>
            <a:ext cx="1053127" cy="878561"/>
            <a:chOff x="0" y="0"/>
            <a:chExt cx="6350000" cy="5297424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72390" y="72390"/>
              <a:ext cx="6205220" cy="5152644"/>
            </a:xfrm>
            <a:custGeom>
              <a:avLst/>
              <a:gdLst/>
              <a:ahLst/>
              <a:cxnLst/>
              <a:rect r="r" b="b" t="t" l="l"/>
              <a:pathLst>
                <a:path h="5152644" w="6205220">
                  <a:moveTo>
                    <a:pt x="0" y="0"/>
                  </a:moveTo>
                  <a:lnTo>
                    <a:pt x="6205220" y="0"/>
                  </a:lnTo>
                  <a:lnTo>
                    <a:pt x="6205220" y="5152644"/>
                  </a:lnTo>
                  <a:lnTo>
                    <a:pt x="0" y="51526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6350000" cy="5297424"/>
            </a:xfrm>
            <a:custGeom>
              <a:avLst/>
              <a:gdLst/>
              <a:ahLst/>
              <a:cxnLst/>
              <a:rect r="r" b="b" t="t" l="l"/>
              <a:pathLst>
                <a:path h="5297424" w="6350000">
                  <a:moveTo>
                    <a:pt x="6205220" y="5152644"/>
                  </a:moveTo>
                  <a:lnTo>
                    <a:pt x="6350000" y="5152644"/>
                  </a:lnTo>
                  <a:lnTo>
                    <a:pt x="6350000" y="5297424"/>
                  </a:lnTo>
                  <a:lnTo>
                    <a:pt x="6205220" y="5297424"/>
                  </a:lnTo>
                  <a:lnTo>
                    <a:pt x="6205220" y="5152644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152644"/>
                  </a:lnTo>
                  <a:lnTo>
                    <a:pt x="0" y="5152644"/>
                  </a:lnTo>
                  <a:lnTo>
                    <a:pt x="0" y="144780"/>
                  </a:lnTo>
                  <a:close/>
                  <a:moveTo>
                    <a:pt x="0" y="5152644"/>
                  </a:moveTo>
                  <a:lnTo>
                    <a:pt x="144780" y="5152644"/>
                  </a:lnTo>
                  <a:lnTo>
                    <a:pt x="144780" y="5297424"/>
                  </a:lnTo>
                  <a:lnTo>
                    <a:pt x="0" y="5297424"/>
                  </a:lnTo>
                  <a:lnTo>
                    <a:pt x="0" y="5152644"/>
                  </a:lnTo>
                  <a:close/>
                  <a:moveTo>
                    <a:pt x="6205220" y="144780"/>
                  </a:moveTo>
                  <a:lnTo>
                    <a:pt x="6350000" y="144780"/>
                  </a:lnTo>
                  <a:lnTo>
                    <a:pt x="6350000" y="5152644"/>
                  </a:lnTo>
                  <a:lnTo>
                    <a:pt x="6205220" y="5152644"/>
                  </a:lnTo>
                  <a:lnTo>
                    <a:pt x="6205220" y="144780"/>
                  </a:lnTo>
                  <a:close/>
                  <a:moveTo>
                    <a:pt x="144780" y="5152644"/>
                  </a:moveTo>
                  <a:lnTo>
                    <a:pt x="6205220" y="5152644"/>
                  </a:lnTo>
                  <a:lnTo>
                    <a:pt x="6205220" y="5297424"/>
                  </a:lnTo>
                  <a:lnTo>
                    <a:pt x="144780" y="5297424"/>
                  </a:lnTo>
                  <a:lnTo>
                    <a:pt x="144780" y="5152644"/>
                  </a:lnTo>
                  <a:close/>
                  <a:moveTo>
                    <a:pt x="6205220" y="0"/>
                  </a:moveTo>
                  <a:lnTo>
                    <a:pt x="6350000" y="0"/>
                  </a:lnTo>
                  <a:lnTo>
                    <a:pt x="6350000" y="144780"/>
                  </a:lnTo>
                  <a:lnTo>
                    <a:pt x="6205220" y="144780"/>
                  </a:lnTo>
                  <a:lnTo>
                    <a:pt x="6205220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6205220" y="0"/>
                  </a:lnTo>
                  <a:lnTo>
                    <a:pt x="6205220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8" id="8"/>
          <p:cNvGrpSpPr>
            <a:grpSpLocks noChangeAspect="true"/>
          </p:cNvGrpSpPr>
          <p:nvPr/>
        </p:nvGrpSpPr>
        <p:grpSpPr>
          <a:xfrm rot="0">
            <a:off x="2329998" y="5046328"/>
            <a:ext cx="359434" cy="359434"/>
            <a:chOff x="0" y="0"/>
            <a:chExt cx="6355080" cy="635508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0" id="10"/>
          <p:cNvGrpSpPr>
            <a:grpSpLocks noChangeAspect="true"/>
          </p:cNvGrpSpPr>
          <p:nvPr/>
        </p:nvGrpSpPr>
        <p:grpSpPr>
          <a:xfrm rot="0">
            <a:off x="2840580" y="5046328"/>
            <a:ext cx="359434" cy="359434"/>
            <a:chOff x="0" y="0"/>
            <a:chExt cx="6355080" cy="635508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3426047" y="4167767"/>
            <a:ext cx="1053127" cy="878561"/>
            <a:chOff x="0" y="0"/>
            <a:chExt cx="6350000" cy="5297424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72390" y="72390"/>
              <a:ext cx="6205220" cy="5152644"/>
            </a:xfrm>
            <a:custGeom>
              <a:avLst/>
              <a:gdLst/>
              <a:ahLst/>
              <a:cxnLst/>
              <a:rect r="r" b="b" t="t" l="l"/>
              <a:pathLst>
                <a:path h="5152644" w="6205220">
                  <a:moveTo>
                    <a:pt x="0" y="0"/>
                  </a:moveTo>
                  <a:lnTo>
                    <a:pt x="6205220" y="0"/>
                  </a:lnTo>
                  <a:lnTo>
                    <a:pt x="6205220" y="5152644"/>
                  </a:lnTo>
                  <a:lnTo>
                    <a:pt x="0" y="51526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6350000" cy="5297424"/>
            </a:xfrm>
            <a:custGeom>
              <a:avLst/>
              <a:gdLst/>
              <a:ahLst/>
              <a:cxnLst/>
              <a:rect r="r" b="b" t="t" l="l"/>
              <a:pathLst>
                <a:path h="5297424" w="6350000">
                  <a:moveTo>
                    <a:pt x="6205220" y="5152644"/>
                  </a:moveTo>
                  <a:lnTo>
                    <a:pt x="6350000" y="5152644"/>
                  </a:lnTo>
                  <a:lnTo>
                    <a:pt x="6350000" y="5297424"/>
                  </a:lnTo>
                  <a:lnTo>
                    <a:pt x="6205220" y="5297424"/>
                  </a:lnTo>
                  <a:lnTo>
                    <a:pt x="6205220" y="5152644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152644"/>
                  </a:lnTo>
                  <a:lnTo>
                    <a:pt x="0" y="5152644"/>
                  </a:lnTo>
                  <a:lnTo>
                    <a:pt x="0" y="144780"/>
                  </a:lnTo>
                  <a:close/>
                  <a:moveTo>
                    <a:pt x="0" y="5152644"/>
                  </a:moveTo>
                  <a:lnTo>
                    <a:pt x="144780" y="5152644"/>
                  </a:lnTo>
                  <a:lnTo>
                    <a:pt x="144780" y="5297424"/>
                  </a:lnTo>
                  <a:lnTo>
                    <a:pt x="0" y="5297424"/>
                  </a:lnTo>
                  <a:lnTo>
                    <a:pt x="0" y="5152644"/>
                  </a:lnTo>
                  <a:close/>
                  <a:moveTo>
                    <a:pt x="6205220" y="144780"/>
                  </a:moveTo>
                  <a:lnTo>
                    <a:pt x="6350000" y="144780"/>
                  </a:lnTo>
                  <a:lnTo>
                    <a:pt x="6350000" y="5152644"/>
                  </a:lnTo>
                  <a:lnTo>
                    <a:pt x="6205220" y="5152644"/>
                  </a:lnTo>
                  <a:lnTo>
                    <a:pt x="6205220" y="144780"/>
                  </a:lnTo>
                  <a:close/>
                  <a:moveTo>
                    <a:pt x="144780" y="5152644"/>
                  </a:moveTo>
                  <a:lnTo>
                    <a:pt x="6205220" y="5152644"/>
                  </a:lnTo>
                  <a:lnTo>
                    <a:pt x="6205220" y="5297424"/>
                  </a:lnTo>
                  <a:lnTo>
                    <a:pt x="144780" y="5297424"/>
                  </a:lnTo>
                  <a:lnTo>
                    <a:pt x="144780" y="5152644"/>
                  </a:lnTo>
                  <a:close/>
                  <a:moveTo>
                    <a:pt x="6205220" y="0"/>
                  </a:moveTo>
                  <a:lnTo>
                    <a:pt x="6350000" y="0"/>
                  </a:lnTo>
                  <a:lnTo>
                    <a:pt x="6350000" y="144780"/>
                  </a:lnTo>
                  <a:lnTo>
                    <a:pt x="6205220" y="144780"/>
                  </a:lnTo>
                  <a:lnTo>
                    <a:pt x="6205220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6205220" y="0"/>
                  </a:lnTo>
                  <a:lnTo>
                    <a:pt x="6205220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5" id="15"/>
          <p:cNvGrpSpPr>
            <a:grpSpLocks noChangeAspect="true"/>
          </p:cNvGrpSpPr>
          <p:nvPr/>
        </p:nvGrpSpPr>
        <p:grpSpPr>
          <a:xfrm rot="0">
            <a:off x="3492411" y="5046328"/>
            <a:ext cx="359434" cy="359434"/>
            <a:chOff x="0" y="0"/>
            <a:chExt cx="6355080" cy="6355080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7" id="17"/>
          <p:cNvGrpSpPr>
            <a:grpSpLocks noChangeAspect="true"/>
          </p:cNvGrpSpPr>
          <p:nvPr/>
        </p:nvGrpSpPr>
        <p:grpSpPr>
          <a:xfrm rot="0">
            <a:off x="4002993" y="5046328"/>
            <a:ext cx="359434" cy="359434"/>
            <a:chOff x="0" y="0"/>
            <a:chExt cx="6355080" cy="635508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9" id="19"/>
          <p:cNvGrpSpPr/>
          <p:nvPr/>
        </p:nvGrpSpPr>
        <p:grpSpPr>
          <a:xfrm rot="0">
            <a:off x="4588460" y="4167767"/>
            <a:ext cx="1053127" cy="878561"/>
            <a:chOff x="0" y="0"/>
            <a:chExt cx="6350000" cy="5297424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72390" y="72390"/>
              <a:ext cx="6205220" cy="5152644"/>
            </a:xfrm>
            <a:custGeom>
              <a:avLst/>
              <a:gdLst/>
              <a:ahLst/>
              <a:cxnLst/>
              <a:rect r="r" b="b" t="t" l="l"/>
              <a:pathLst>
                <a:path h="5152644" w="6205220">
                  <a:moveTo>
                    <a:pt x="0" y="0"/>
                  </a:moveTo>
                  <a:lnTo>
                    <a:pt x="6205220" y="0"/>
                  </a:lnTo>
                  <a:lnTo>
                    <a:pt x="6205220" y="5152644"/>
                  </a:lnTo>
                  <a:lnTo>
                    <a:pt x="0" y="51526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6350000" cy="5297424"/>
            </a:xfrm>
            <a:custGeom>
              <a:avLst/>
              <a:gdLst/>
              <a:ahLst/>
              <a:cxnLst/>
              <a:rect r="r" b="b" t="t" l="l"/>
              <a:pathLst>
                <a:path h="5297424" w="6350000">
                  <a:moveTo>
                    <a:pt x="6205220" y="5152644"/>
                  </a:moveTo>
                  <a:lnTo>
                    <a:pt x="6350000" y="5152644"/>
                  </a:lnTo>
                  <a:lnTo>
                    <a:pt x="6350000" y="5297424"/>
                  </a:lnTo>
                  <a:lnTo>
                    <a:pt x="6205220" y="5297424"/>
                  </a:lnTo>
                  <a:lnTo>
                    <a:pt x="6205220" y="5152644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152644"/>
                  </a:lnTo>
                  <a:lnTo>
                    <a:pt x="0" y="5152644"/>
                  </a:lnTo>
                  <a:lnTo>
                    <a:pt x="0" y="144780"/>
                  </a:lnTo>
                  <a:close/>
                  <a:moveTo>
                    <a:pt x="0" y="5152644"/>
                  </a:moveTo>
                  <a:lnTo>
                    <a:pt x="144780" y="5152644"/>
                  </a:lnTo>
                  <a:lnTo>
                    <a:pt x="144780" y="5297424"/>
                  </a:lnTo>
                  <a:lnTo>
                    <a:pt x="0" y="5297424"/>
                  </a:lnTo>
                  <a:lnTo>
                    <a:pt x="0" y="5152644"/>
                  </a:lnTo>
                  <a:close/>
                  <a:moveTo>
                    <a:pt x="6205220" y="144780"/>
                  </a:moveTo>
                  <a:lnTo>
                    <a:pt x="6350000" y="144780"/>
                  </a:lnTo>
                  <a:lnTo>
                    <a:pt x="6350000" y="5152644"/>
                  </a:lnTo>
                  <a:lnTo>
                    <a:pt x="6205220" y="5152644"/>
                  </a:lnTo>
                  <a:lnTo>
                    <a:pt x="6205220" y="144780"/>
                  </a:lnTo>
                  <a:close/>
                  <a:moveTo>
                    <a:pt x="144780" y="5152644"/>
                  </a:moveTo>
                  <a:lnTo>
                    <a:pt x="6205220" y="5152644"/>
                  </a:lnTo>
                  <a:lnTo>
                    <a:pt x="6205220" y="5297424"/>
                  </a:lnTo>
                  <a:lnTo>
                    <a:pt x="144780" y="5297424"/>
                  </a:lnTo>
                  <a:lnTo>
                    <a:pt x="144780" y="5152644"/>
                  </a:lnTo>
                  <a:close/>
                  <a:moveTo>
                    <a:pt x="6205220" y="0"/>
                  </a:moveTo>
                  <a:lnTo>
                    <a:pt x="6350000" y="0"/>
                  </a:lnTo>
                  <a:lnTo>
                    <a:pt x="6350000" y="144780"/>
                  </a:lnTo>
                  <a:lnTo>
                    <a:pt x="6205220" y="144780"/>
                  </a:lnTo>
                  <a:lnTo>
                    <a:pt x="6205220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6205220" y="0"/>
                  </a:lnTo>
                  <a:lnTo>
                    <a:pt x="6205220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2" id="22"/>
          <p:cNvGrpSpPr>
            <a:grpSpLocks noChangeAspect="true"/>
          </p:cNvGrpSpPr>
          <p:nvPr/>
        </p:nvGrpSpPr>
        <p:grpSpPr>
          <a:xfrm rot="0">
            <a:off x="4654824" y="5046328"/>
            <a:ext cx="359434" cy="359434"/>
            <a:chOff x="0" y="0"/>
            <a:chExt cx="6355080" cy="6355080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4" id="24"/>
          <p:cNvGrpSpPr>
            <a:grpSpLocks noChangeAspect="true"/>
          </p:cNvGrpSpPr>
          <p:nvPr/>
        </p:nvGrpSpPr>
        <p:grpSpPr>
          <a:xfrm rot="0">
            <a:off x="5165406" y="5046328"/>
            <a:ext cx="359434" cy="359434"/>
            <a:chOff x="0" y="0"/>
            <a:chExt cx="6355080" cy="6355080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6" id="26"/>
          <p:cNvGrpSpPr/>
          <p:nvPr/>
        </p:nvGrpSpPr>
        <p:grpSpPr>
          <a:xfrm rot="0">
            <a:off x="5750873" y="4167767"/>
            <a:ext cx="1053127" cy="878561"/>
            <a:chOff x="0" y="0"/>
            <a:chExt cx="6350000" cy="5297424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72390" y="72390"/>
              <a:ext cx="6205220" cy="5152644"/>
            </a:xfrm>
            <a:custGeom>
              <a:avLst/>
              <a:gdLst/>
              <a:ahLst/>
              <a:cxnLst/>
              <a:rect r="r" b="b" t="t" l="l"/>
              <a:pathLst>
                <a:path h="5152644" w="6205220">
                  <a:moveTo>
                    <a:pt x="0" y="0"/>
                  </a:moveTo>
                  <a:lnTo>
                    <a:pt x="6205220" y="0"/>
                  </a:lnTo>
                  <a:lnTo>
                    <a:pt x="6205220" y="5152644"/>
                  </a:lnTo>
                  <a:lnTo>
                    <a:pt x="0" y="51526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6350000" cy="5297424"/>
            </a:xfrm>
            <a:custGeom>
              <a:avLst/>
              <a:gdLst/>
              <a:ahLst/>
              <a:cxnLst/>
              <a:rect r="r" b="b" t="t" l="l"/>
              <a:pathLst>
                <a:path h="5297424" w="6350000">
                  <a:moveTo>
                    <a:pt x="6205220" y="5152644"/>
                  </a:moveTo>
                  <a:lnTo>
                    <a:pt x="6350000" y="5152644"/>
                  </a:lnTo>
                  <a:lnTo>
                    <a:pt x="6350000" y="5297424"/>
                  </a:lnTo>
                  <a:lnTo>
                    <a:pt x="6205220" y="5297424"/>
                  </a:lnTo>
                  <a:lnTo>
                    <a:pt x="6205220" y="5152644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152644"/>
                  </a:lnTo>
                  <a:lnTo>
                    <a:pt x="0" y="5152644"/>
                  </a:lnTo>
                  <a:lnTo>
                    <a:pt x="0" y="144780"/>
                  </a:lnTo>
                  <a:close/>
                  <a:moveTo>
                    <a:pt x="0" y="5152644"/>
                  </a:moveTo>
                  <a:lnTo>
                    <a:pt x="144780" y="5152644"/>
                  </a:lnTo>
                  <a:lnTo>
                    <a:pt x="144780" y="5297424"/>
                  </a:lnTo>
                  <a:lnTo>
                    <a:pt x="0" y="5297424"/>
                  </a:lnTo>
                  <a:lnTo>
                    <a:pt x="0" y="5152644"/>
                  </a:lnTo>
                  <a:close/>
                  <a:moveTo>
                    <a:pt x="6205220" y="144780"/>
                  </a:moveTo>
                  <a:lnTo>
                    <a:pt x="6350000" y="144780"/>
                  </a:lnTo>
                  <a:lnTo>
                    <a:pt x="6350000" y="5152644"/>
                  </a:lnTo>
                  <a:lnTo>
                    <a:pt x="6205220" y="5152644"/>
                  </a:lnTo>
                  <a:lnTo>
                    <a:pt x="6205220" y="144780"/>
                  </a:lnTo>
                  <a:close/>
                  <a:moveTo>
                    <a:pt x="144780" y="5152644"/>
                  </a:moveTo>
                  <a:lnTo>
                    <a:pt x="6205220" y="5152644"/>
                  </a:lnTo>
                  <a:lnTo>
                    <a:pt x="6205220" y="5297424"/>
                  </a:lnTo>
                  <a:lnTo>
                    <a:pt x="144780" y="5297424"/>
                  </a:lnTo>
                  <a:lnTo>
                    <a:pt x="144780" y="5152644"/>
                  </a:lnTo>
                  <a:close/>
                  <a:moveTo>
                    <a:pt x="6205220" y="0"/>
                  </a:moveTo>
                  <a:lnTo>
                    <a:pt x="6350000" y="0"/>
                  </a:lnTo>
                  <a:lnTo>
                    <a:pt x="6350000" y="144780"/>
                  </a:lnTo>
                  <a:lnTo>
                    <a:pt x="6205220" y="144780"/>
                  </a:lnTo>
                  <a:lnTo>
                    <a:pt x="6205220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6205220" y="0"/>
                  </a:lnTo>
                  <a:lnTo>
                    <a:pt x="6205220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9" id="29"/>
          <p:cNvGrpSpPr>
            <a:grpSpLocks noChangeAspect="true"/>
          </p:cNvGrpSpPr>
          <p:nvPr/>
        </p:nvGrpSpPr>
        <p:grpSpPr>
          <a:xfrm rot="0">
            <a:off x="5817237" y="5046328"/>
            <a:ext cx="359434" cy="359434"/>
            <a:chOff x="0" y="0"/>
            <a:chExt cx="6355080" cy="6355080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31" id="31"/>
          <p:cNvGrpSpPr>
            <a:grpSpLocks noChangeAspect="true"/>
          </p:cNvGrpSpPr>
          <p:nvPr/>
        </p:nvGrpSpPr>
        <p:grpSpPr>
          <a:xfrm rot="0">
            <a:off x="6327819" y="5046328"/>
            <a:ext cx="359434" cy="359434"/>
            <a:chOff x="0" y="0"/>
            <a:chExt cx="6355080" cy="6355080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Freeform 33" id="33"/>
          <p:cNvSpPr/>
          <p:nvPr/>
        </p:nvSpPr>
        <p:spPr>
          <a:xfrm flipH="false" flipV="false" rot="0">
            <a:off x="803625" y="6179590"/>
            <a:ext cx="1412384" cy="1559861"/>
          </a:xfrm>
          <a:custGeom>
            <a:avLst/>
            <a:gdLst/>
            <a:ahLst/>
            <a:cxnLst/>
            <a:rect r="r" b="b" t="t" l="l"/>
            <a:pathLst>
              <a:path h="1559861" w="1412384">
                <a:moveTo>
                  <a:pt x="0" y="0"/>
                </a:moveTo>
                <a:lnTo>
                  <a:pt x="1412384" y="0"/>
                </a:lnTo>
                <a:lnTo>
                  <a:pt x="1412384" y="1559862"/>
                </a:lnTo>
                <a:lnTo>
                  <a:pt x="0" y="155986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4" id="34"/>
          <p:cNvGrpSpPr/>
          <p:nvPr/>
        </p:nvGrpSpPr>
        <p:grpSpPr>
          <a:xfrm rot="0">
            <a:off x="2216009" y="6501457"/>
            <a:ext cx="1053127" cy="878561"/>
            <a:chOff x="0" y="0"/>
            <a:chExt cx="6350000" cy="5297424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72390" y="72390"/>
              <a:ext cx="6205220" cy="5152644"/>
            </a:xfrm>
            <a:custGeom>
              <a:avLst/>
              <a:gdLst/>
              <a:ahLst/>
              <a:cxnLst/>
              <a:rect r="r" b="b" t="t" l="l"/>
              <a:pathLst>
                <a:path h="5152644" w="6205220">
                  <a:moveTo>
                    <a:pt x="0" y="0"/>
                  </a:moveTo>
                  <a:lnTo>
                    <a:pt x="6205220" y="0"/>
                  </a:lnTo>
                  <a:lnTo>
                    <a:pt x="6205220" y="5152644"/>
                  </a:lnTo>
                  <a:lnTo>
                    <a:pt x="0" y="51526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6350000" cy="5297424"/>
            </a:xfrm>
            <a:custGeom>
              <a:avLst/>
              <a:gdLst/>
              <a:ahLst/>
              <a:cxnLst/>
              <a:rect r="r" b="b" t="t" l="l"/>
              <a:pathLst>
                <a:path h="5297424" w="6350000">
                  <a:moveTo>
                    <a:pt x="6205220" y="5152644"/>
                  </a:moveTo>
                  <a:lnTo>
                    <a:pt x="6350000" y="5152644"/>
                  </a:lnTo>
                  <a:lnTo>
                    <a:pt x="6350000" y="5297424"/>
                  </a:lnTo>
                  <a:lnTo>
                    <a:pt x="6205220" y="5297424"/>
                  </a:lnTo>
                  <a:lnTo>
                    <a:pt x="6205220" y="5152644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152644"/>
                  </a:lnTo>
                  <a:lnTo>
                    <a:pt x="0" y="5152644"/>
                  </a:lnTo>
                  <a:lnTo>
                    <a:pt x="0" y="144780"/>
                  </a:lnTo>
                  <a:close/>
                  <a:moveTo>
                    <a:pt x="0" y="5152644"/>
                  </a:moveTo>
                  <a:lnTo>
                    <a:pt x="144780" y="5152644"/>
                  </a:lnTo>
                  <a:lnTo>
                    <a:pt x="144780" y="5297424"/>
                  </a:lnTo>
                  <a:lnTo>
                    <a:pt x="0" y="5297424"/>
                  </a:lnTo>
                  <a:lnTo>
                    <a:pt x="0" y="5152644"/>
                  </a:lnTo>
                  <a:close/>
                  <a:moveTo>
                    <a:pt x="6205220" y="144780"/>
                  </a:moveTo>
                  <a:lnTo>
                    <a:pt x="6350000" y="144780"/>
                  </a:lnTo>
                  <a:lnTo>
                    <a:pt x="6350000" y="5152644"/>
                  </a:lnTo>
                  <a:lnTo>
                    <a:pt x="6205220" y="5152644"/>
                  </a:lnTo>
                  <a:lnTo>
                    <a:pt x="6205220" y="144780"/>
                  </a:lnTo>
                  <a:close/>
                  <a:moveTo>
                    <a:pt x="144780" y="5152644"/>
                  </a:moveTo>
                  <a:lnTo>
                    <a:pt x="6205220" y="5152644"/>
                  </a:lnTo>
                  <a:lnTo>
                    <a:pt x="6205220" y="5297424"/>
                  </a:lnTo>
                  <a:lnTo>
                    <a:pt x="144780" y="5297424"/>
                  </a:lnTo>
                  <a:lnTo>
                    <a:pt x="144780" y="5152644"/>
                  </a:lnTo>
                  <a:close/>
                  <a:moveTo>
                    <a:pt x="6205220" y="0"/>
                  </a:moveTo>
                  <a:lnTo>
                    <a:pt x="6350000" y="0"/>
                  </a:lnTo>
                  <a:lnTo>
                    <a:pt x="6350000" y="144780"/>
                  </a:lnTo>
                  <a:lnTo>
                    <a:pt x="6205220" y="144780"/>
                  </a:lnTo>
                  <a:lnTo>
                    <a:pt x="6205220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6205220" y="0"/>
                  </a:lnTo>
                  <a:lnTo>
                    <a:pt x="6205220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37" id="37"/>
          <p:cNvGrpSpPr>
            <a:grpSpLocks noChangeAspect="true"/>
          </p:cNvGrpSpPr>
          <p:nvPr/>
        </p:nvGrpSpPr>
        <p:grpSpPr>
          <a:xfrm rot="0">
            <a:off x="2282373" y="7380017"/>
            <a:ext cx="359434" cy="359434"/>
            <a:chOff x="0" y="0"/>
            <a:chExt cx="6355080" cy="6355080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39" id="39"/>
          <p:cNvGrpSpPr>
            <a:grpSpLocks noChangeAspect="true"/>
          </p:cNvGrpSpPr>
          <p:nvPr/>
        </p:nvGrpSpPr>
        <p:grpSpPr>
          <a:xfrm rot="0">
            <a:off x="2792955" y="7380017"/>
            <a:ext cx="359434" cy="359434"/>
            <a:chOff x="0" y="0"/>
            <a:chExt cx="6355080" cy="6355080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41" id="41"/>
          <p:cNvGrpSpPr/>
          <p:nvPr/>
        </p:nvGrpSpPr>
        <p:grpSpPr>
          <a:xfrm rot="0">
            <a:off x="3378422" y="6501457"/>
            <a:ext cx="1053127" cy="878561"/>
            <a:chOff x="0" y="0"/>
            <a:chExt cx="6350000" cy="5297424"/>
          </a:xfrm>
        </p:grpSpPr>
        <p:sp>
          <p:nvSpPr>
            <p:cNvPr name="Freeform 42" id="42"/>
            <p:cNvSpPr/>
            <p:nvPr/>
          </p:nvSpPr>
          <p:spPr>
            <a:xfrm flipH="false" flipV="false" rot="0">
              <a:off x="72390" y="72390"/>
              <a:ext cx="6205220" cy="5152644"/>
            </a:xfrm>
            <a:custGeom>
              <a:avLst/>
              <a:gdLst/>
              <a:ahLst/>
              <a:cxnLst/>
              <a:rect r="r" b="b" t="t" l="l"/>
              <a:pathLst>
                <a:path h="5152644" w="6205220">
                  <a:moveTo>
                    <a:pt x="0" y="0"/>
                  </a:moveTo>
                  <a:lnTo>
                    <a:pt x="6205220" y="0"/>
                  </a:lnTo>
                  <a:lnTo>
                    <a:pt x="6205220" y="5152644"/>
                  </a:lnTo>
                  <a:lnTo>
                    <a:pt x="0" y="51526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6350000" cy="5297424"/>
            </a:xfrm>
            <a:custGeom>
              <a:avLst/>
              <a:gdLst/>
              <a:ahLst/>
              <a:cxnLst/>
              <a:rect r="r" b="b" t="t" l="l"/>
              <a:pathLst>
                <a:path h="5297424" w="6350000">
                  <a:moveTo>
                    <a:pt x="6205220" y="5152644"/>
                  </a:moveTo>
                  <a:lnTo>
                    <a:pt x="6350000" y="5152644"/>
                  </a:lnTo>
                  <a:lnTo>
                    <a:pt x="6350000" y="5297424"/>
                  </a:lnTo>
                  <a:lnTo>
                    <a:pt x="6205220" y="5297424"/>
                  </a:lnTo>
                  <a:lnTo>
                    <a:pt x="6205220" y="5152644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152644"/>
                  </a:lnTo>
                  <a:lnTo>
                    <a:pt x="0" y="5152644"/>
                  </a:lnTo>
                  <a:lnTo>
                    <a:pt x="0" y="144780"/>
                  </a:lnTo>
                  <a:close/>
                  <a:moveTo>
                    <a:pt x="0" y="5152644"/>
                  </a:moveTo>
                  <a:lnTo>
                    <a:pt x="144780" y="5152644"/>
                  </a:lnTo>
                  <a:lnTo>
                    <a:pt x="144780" y="5297424"/>
                  </a:lnTo>
                  <a:lnTo>
                    <a:pt x="0" y="5297424"/>
                  </a:lnTo>
                  <a:lnTo>
                    <a:pt x="0" y="5152644"/>
                  </a:lnTo>
                  <a:close/>
                  <a:moveTo>
                    <a:pt x="6205220" y="144780"/>
                  </a:moveTo>
                  <a:lnTo>
                    <a:pt x="6350000" y="144780"/>
                  </a:lnTo>
                  <a:lnTo>
                    <a:pt x="6350000" y="5152644"/>
                  </a:lnTo>
                  <a:lnTo>
                    <a:pt x="6205220" y="5152644"/>
                  </a:lnTo>
                  <a:lnTo>
                    <a:pt x="6205220" y="144780"/>
                  </a:lnTo>
                  <a:close/>
                  <a:moveTo>
                    <a:pt x="144780" y="5152644"/>
                  </a:moveTo>
                  <a:lnTo>
                    <a:pt x="6205220" y="5152644"/>
                  </a:lnTo>
                  <a:lnTo>
                    <a:pt x="6205220" y="5297424"/>
                  </a:lnTo>
                  <a:lnTo>
                    <a:pt x="144780" y="5297424"/>
                  </a:lnTo>
                  <a:lnTo>
                    <a:pt x="144780" y="5152644"/>
                  </a:lnTo>
                  <a:close/>
                  <a:moveTo>
                    <a:pt x="6205220" y="0"/>
                  </a:moveTo>
                  <a:lnTo>
                    <a:pt x="6350000" y="0"/>
                  </a:lnTo>
                  <a:lnTo>
                    <a:pt x="6350000" y="144780"/>
                  </a:lnTo>
                  <a:lnTo>
                    <a:pt x="6205220" y="144780"/>
                  </a:lnTo>
                  <a:lnTo>
                    <a:pt x="6205220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6205220" y="0"/>
                  </a:lnTo>
                  <a:lnTo>
                    <a:pt x="6205220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44" id="44"/>
          <p:cNvGrpSpPr>
            <a:grpSpLocks noChangeAspect="true"/>
          </p:cNvGrpSpPr>
          <p:nvPr/>
        </p:nvGrpSpPr>
        <p:grpSpPr>
          <a:xfrm rot="0">
            <a:off x="3444786" y="7380017"/>
            <a:ext cx="359434" cy="359434"/>
            <a:chOff x="0" y="0"/>
            <a:chExt cx="6355080" cy="6355080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46" id="46"/>
          <p:cNvGrpSpPr>
            <a:grpSpLocks noChangeAspect="true"/>
          </p:cNvGrpSpPr>
          <p:nvPr/>
        </p:nvGrpSpPr>
        <p:grpSpPr>
          <a:xfrm rot="0">
            <a:off x="3955368" y="7380017"/>
            <a:ext cx="359434" cy="359434"/>
            <a:chOff x="0" y="0"/>
            <a:chExt cx="6355080" cy="6355080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48" id="48"/>
          <p:cNvGrpSpPr/>
          <p:nvPr/>
        </p:nvGrpSpPr>
        <p:grpSpPr>
          <a:xfrm rot="0">
            <a:off x="4540835" y="6501457"/>
            <a:ext cx="1053127" cy="878561"/>
            <a:chOff x="0" y="0"/>
            <a:chExt cx="6350000" cy="5297424"/>
          </a:xfrm>
        </p:grpSpPr>
        <p:sp>
          <p:nvSpPr>
            <p:cNvPr name="Freeform 49" id="49"/>
            <p:cNvSpPr/>
            <p:nvPr/>
          </p:nvSpPr>
          <p:spPr>
            <a:xfrm flipH="false" flipV="false" rot="0">
              <a:off x="72390" y="72390"/>
              <a:ext cx="6205220" cy="5152644"/>
            </a:xfrm>
            <a:custGeom>
              <a:avLst/>
              <a:gdLst/>
              <a:ahLst/>
              <a:cxnLst/>
              <a:rect r="r" b="b" t="t" l="l"/>
              <a:pathLst>
                <a:path h="5152644" w="6205220">
                  <a:moveTo>
                    <a:pt x="0" y="0"/>
                  </a:moveTo>
                  <a:lnTo>
                    <a:pt x="6205220" y="0"/>
                  </a:lnTo>
                  <a:lnTo>
                    <a:pt x="6205220" y="5152644"/>
                  </a:lnTo>
                  <a:lnTo>
                    <a:pt x="0" y="51526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0" id="50"/>
            <p:cNvSpPr/>
            <p:nvPr/>
          </p:nvSpPr>
          <p:spPr>
            <a:xfrm flipH="false" flipV="false" rot="0">
              <a:off x="0" y="0"/>
              <a:ext cx="6350000" cy="5297424"/>
            </a:xfrm>
            <a:custGeom>
              <a:avLst/>
              <a:gdLst/>
              <a:ahLst/>
              <a:cxnLst/>
              <a:rect r="r" b="b" t="t" l="l"/>
              <a:pathLst>
                <a:path h="5297424" w="6350000">
                  <a:moveTo>
                    <a:pt x="6205220" y="5152644"/>
                  </a:moveTo>
                  <a:lnTo>
                    <a:pt x="6350000" y="5152644"/>
                  </a:lnTo>
                  <a:lnTo>
                    <a:pt x="6350000" y="5297424"/>
                  </a:lnTo>
                  <a:lnTo>
                    <a:pt x="6205220" y="5297424"/>
                  </a:lnTo>
                  <a:lnTo>
                    <a:pt x="6205220" y="5152644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152644"/>
                  </a:lnTo>
                  <a:lnTo>
                    <a:pt x="0" y="5152644"/>
                  </a:lnTo>
                  <a:lnTo>
                    <a:pt x="0" y="144780"/>
                  </a:lnTo>
                  <a:close/>
                  <a:moveTo>
                    <a:pt x="0" y="5152644"/>
                  </a:moveTo>
                  <a:lnTo>
                    <a:pt x="144780" y="5152644"/>
                  </a:lnTo>
                  <a:lnTo>
                    <a:pt x="144780" y="5297424"/>
                  </a:lnTo>
                  <a:lnTo>
                    <a:pt x="0" y="5297424"/>
                  </a:lnTo>
                  <a:lnTo>
                    <a:pt x="0" y="5152644"/>
                  </a:lnTo>
                  <a:close/>
                  <a:moveTo>
                    <a:pt x="6205220" y="144780"/>
                  </a:moveTo>
                  <a:lnTo>
                    <a:pt x="6350000" y="144780"/>
                  </a:lnTo>
                  <a:lnTo>
                    <a:pt x="6350000" y="5152644"/>
                  </a:lnTo>
                  <a:lnTo>
                    <a:pt x="6205220" y="5152644"/>
                  </a:lnTo>
                  <a:lnTo>
                    <a:pt x="6205220" y="144780"/>
                  </a:lnTo>
                  <a:close/>
                  <a:moveTo>
                    <a:pt x="144780" y="5152644"/>
                  </a:moveTo>
                  <a:lnTo>
                    <a:pt x="6205220" y="5152644"/>
                  </a:lnTo>
                  <a:lnTo>
                    <a:pt x="6205220" y="5297424"/>
                  </a:lnTo>
                  <a:lnTo>
                    <a:pt x="144780" y="5297424"/>
                  </a:lnTo>
                  <a:lnTo>
                    <a:pt x="144780" y="5152644"/>
                  </a:lnTo>
                  <a:close/>
                  <a:moveTo>
                    <a:pt x="6205220" y="0"/>
                  </a:moveTo>
                  <a:lnTo>
                    <a:pt x="6350000" y="0"/>
                  </a:lnTo>
                  <a:lnTo>
                    <a:pt x="6350000" y="144780"/>
                  </a:lnTo>
                  <a:lnTo>
                    <a:pt x="6205220" y="144780"/>
                  </a:lnTo>
                  <a:lnTo>
                    <a:pt x="6205220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6205220" y="0"/>
                  </a:lnTo>
                  <a:lnTo>
                    <a:pt x="6205220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1" id="51"/>
          <p:cNvGrpSpPr>
            <a:grpSpLocks noChangeAspect="true"/>
          </p:cNvGrpSpPr>
          <p:nvPr/>
        </p:nvGrpSpPr>
        <p:grpSpPr>
          <a:xfrm rot="0">
            <a:off x="4607199" y="7380017"/>
            <a:ext cx="359434" cy="359434"/>
            <a:chOff x="0" y="0"/>
            <a:chExt cx="6355080" cy="6355080"/>
          </a:xfrm>
        </p:grpSpPr>
        <p:sp>
          <p:nvSpPr>
            <p:cNvPr name="Freeform 52" id="52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3" id="53"/>
          <p:cNvGrpSpPr>
            <a:grpSpLocks noChangeAspect="true"/>
          </p:cNvGrpSpPr>
          <p:nvPr/>
        </p:nvGrpSpPr>
        <p:grpSpPr>
          <a:xfrm rot="0">
            <a:off x="5117781" y="7380017"/>
            <a:ext cx="359434" cy="359434"/>
            <a:chOff x="0" y="0"/>
            <a:chExt cx="6355080" cy="6355080"/>
          </a:xfrm>
        </p:grpSpPr>
        <p:sp>
          <p:nvSpPr>
            <p:cNvPr name="Freeform 54" id="54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5" id="55"/>
          <p:cNvGrpSpPr/>
          <p:nvPr/>
        </p:nvGrpSpPr>
        <p:grpSpPr>
          <a:xfrm rot="0">
            <a:off x="5703248" y="6501457"/>
            <a:ext cx="1053127" cy="878561"/>
            <a:chOff x="0" y="0"/>
            <a:chExt cx="6350000" cy="5297424"/>
          </a:xfrm>
        </p:grpSpPr>
        <p:sp>
          <p:nvSpPr>
            <p:cNvPr name="Freeform 56" id="56"/>
            <p:cNvSpPr/>
            <p:nvPr/>
          </p:nvSpPr>
          <p:spPr>
            <a:xfrm flipH="false" flipV="false" rot="0">
              <a:off x="72390" y="72390"/>
              <a:ext cx="6205220" cy="5152644"/>
            </a:xfrm>
            <a:custGeom>
              <a:avLst/>
              <a:gdLst/>
              <a:ahLst/>
              <a:cxnLst/>
              <a:rect r="r" b="b" t="t" l="l"/>
              <a:pathLst>
                <a:path h="5152644" w="6205220">
                  <a:moveTo>
                    <a:pt x="0" y="0"/>
                  </a:moveTo>
                  <a:lnTo>
                    <a:pt x="6205220" y="0"/>
                  </a:lnTo>
                  <a:lnTo>
                    <a:pt x="6205220" y="5152644"/>
                  </a:lnTo>
                  <a:lnTo>
                    <a:pt x="0" y="51526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7" id="57"/>
            <p:cNvSpPr/>
            <p:nvPr/>
          </p:nvSpPr>
          <p:spPr>
            <a:xfrm flipH="false" flipV="false" rot="0">
              <a:off x="0" y="0"/>
              <a:ext cx="6350000" cy="5297424"/>
            </a:xfrm>
            <a:custGeom>
              <a:avLst/>
              <a:gdLst/>
              <a:ahLst/>
              <a:cxnLst/>
              <a:rect r="r" b="b" t="t" l="l"/>
              <a:pathLst>
                <a:path h="5297424" w="6350000">
                  <a:moveTo>
                    <a:pt x="6205220" y="5152644"/>
                  </a:moveTo>
                  <a:lnTo>
                    <a:pt x="6350000" y="5152644"/>
                  </a:lnTo>
                  <a:lnTo>
                    <a:pt x="6350000" y="5297424"/>
                  </a:lnTo>
                  <a:lnTo>
                    <a:pt x="6205220" y="5297424"/>
                  </a:lnTo>
                  <a:lnTo>
                    <a:pt x="6205220" y="5152644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152644"/>
                  </a:lnTo>
                  <a:lnTo>
                    <a:pt x="0" y="5152644"/>
                  </a:lnTo>
                  <a:lnTo>
                    <a:pt x="0" y="144780"/>
                  </a:lnTo>
                  <a:close/>
                  <a:moveTo>
                    <a:pt x="0" y="5152644"/>
                  </a:moveTo>
                  <a:lnTo>
                    <a:pt x="144780" y="5152644"/>
                  </a:lnTo>
                  <a:lnTo>
                    <a:pt x="144780" y="5297424"/>
                  </a:lnTo>
                  <a:lnTo>
                    <a:pt x="0" y="5297424"/>
                  </a:lnTo>
                  <a:lnTo>
                    <a:pt x="0" y="5152644"/>
                  </a:lnTo>
                  <a:close/>
                  <a:moveTo>
                    <a:pt x="6205220" y="144780"/>
                  </a:moveTo>
                  <a:lnTo>
                    <a:pt x="6350000" y="144780"/>
                  </a:lnTo>
                  <a:lnTo>
                    <a:pt x="6350000" y="5152644"/>
                  </a:lnTo>
                  <a:lnTo>
                    <a:pt x="6205220" y="5152644"/>
                  </a:lnTo>
                  <a:lnTo>
                    <a:pt x="6205220" y="144780"/>
                  </a:lnTo>
                  <a:close/>
                  <a:moveTo>
                    <a:pt x="144780" y="5152644"/>
                  </a:moveTo>
                  <a:lnTo>
                    <a:pt x="6205220" y="5152644"/>
                  </a:lnTo>
                  <a:lnTo>
                    <a:pt x="6205220" y="5297424"/>
                  </a:lnTo>
                  <a:lnTo>
                    <a:pt x="144780" y="5297424"/>
                  </a:lnTo>
                  <a:lnTo>
                    <a:pt x="144780" y="5152644"/>
                  </a:lnTo>
                  <a:close/>
                  <a:moveTo>
                    <a:pt x="6205220" y="0"/>
                  </a:moveTo>
                  <a:lnTo>
                    <a:pt x="6350000" y="0"/>
                  </a:lnTo>
                  <a:lnTo>
                    <a:pt x="6350000" y="144780"/>
                  </a:lnTo>
                  <a:lnTo>
                    <a:pt x="6205220" y="144780"/>
                  </a:lnTo>
                  <a:lnTo>
                    <a:pt x="6205220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6205220" y="0"/>
                  </a:lnTo>
                  <a:lnTo>
                    <a:pt x="6205220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8" id="58"/>
          <p:cNvGrpSpPr>
            <a:grpSpLocks noChangeAspect="true"/>
          </p:cNvGrpSpPr>
          <p:nvPr/>
        </p:nvGrpSpPr>
        <p:grpSpPr>
          <a:xfrm rot="0">
            <a:off x="5769612" y="7380017"/>
            <a:ext cx="359434" cy="359434"/>
            <a:chOff x="0" y="0"/>
            <a:chExt cx="6355080" cy="6355080"/>
          </a:xfrm>
        </p:grpSpPr>
        <p:sp>
          <p:nvSpPr>
            <p:cNvPr name="Freeform 59" id="59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60" id="60"/>
          <p:cNvGrpSpPr>
            <a:grpSpLocks noChangeAspect="true"/>
          </p:cNvGrpSpPr>
          <p:nvPr/>
        </p:nvGrpSpPr>
        <p:grpSpPr>
          <a:xfrm rot="0">
            <a:off x="6280194" y="7380017"/>
            <a:ext cx="359434" cy="359434"/>
            <a:chOff x="0" y="0"/>
            <a:chExt cx="6355080" cy="6355080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Freeform 62" id="62"/>
          <p:cNvSpPr/>
          <p:nvPr/>
        </p:nvSpPr>
        <p:spPr>
          <a:xfrm flipH="false" flipV="false" rot="0">
            <a:off x="851250" y="8376139"/>
            <a:ext cx="1412384" cy="1559861"/>
          </a:xfrm>
          <a:custGeom>
            <a:avLst/>
            <a:gdLst/>
            <a:ahLst/>
            <a:cxnLst/>
            <a:rect r="r" b="b" t="t" l="l"/>
            <a:pathLst>
              <a:path h="1559861" w="1412384">
                <a:moveTo>
                  <a:pt x="0" y="0"/>
                </a:moveTo>
                <a:lnTo>
                  <a:pt x="1412384" y="0"/>
                </a:lnTo>
                <a:lnTo>
                  <a:pt x="1412384" y="1559861"/>
                </a:lnTo>
                <a:lnTo>
                  <a:pt x="0" y="15598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63" id="63"/>
          <p:cNvGrpSpPr/>
          <p:nvPr/>
        </p:nvGrpSpPr>
        <p:grpSpPr>
          <a:xfrm rot="0">
            <a:off x="2263634" y="8698005"/>
            <a:ext cx="1053127" cy="878561"/>
            <a:chOff x="0" y="0"/>
            <a:chExt cx="6350000" cy="5297424"/>
          </a:xfrm>
        </p:grpSpPr>
        <p:sp>
          <p:nvSpPr>
            <p:cNvPr name="Freeform 64" id="64"/>
            <p:cNvSpPr/>
            <p:nvPr/>
          </p:nvSpPr>
          <p:spPr>
            <a:xfrm flipH="false" flipV="false" rot="0">
              <a:off x="72390" y="72390"/>
              <a:ext cx="6205220" cy="5152644"/>
            </a:xfrm>
            <a:custGeom>
              <a:avLst/>
              <a:gdLst/>
              <a:ahLst/>
              <a:cxnLst/>
              <a:rect r="r" b="b" t="t" l="l"/>
              <a:pathLst>
                <a:path h="5152644" w="6205220">
                  <a:moveTo>
                    <a:pt x="0" y="0"/>
                  </a:moveTo>
                  <a:lnTo>
                    <a:pt x="6205220" y="0"/>
                  </a:lnTo>
                  <a:lnTo>
                    <a:pt x="6205220" y="5152644"/>
                  </a:lnTo>
                  <a:lnTo>
                    <a:pt x="0" y="51526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65" id="65"/>
            <p:cNvSpPr/>
            <p:nvPr/>
          </p:nvSpPr>
          <p:spPr>
            <a:xfrm flipH="false" flipV="false" rot="0">
              <a:off x="0" y="0"/>
              <a:ext cx="6350000" cy="5297424"/>
            </a:xfrm>
            <a:custGeom>
              <a:avLst/>
              <a:gdLst/>
              <a:ahLst/>
              <a:cxnLst/>
              <a:rect r="r" b="b" t="t" l="l"/>
              <a:pathLst>
                <a:path h="5297424" w="6350000">
                  <a:moveTo>
                    <a:pt x="6205220" y="5152644"/>
                  </a:moveTo>
                  <a:lnTo>
                    <a:pt x="6350000" y="5152644"/>
                  </a:lnTo>
                  <a:lnTo>
                    <a:pt x="6350000" y="5297424"/>
                  </a:lnTo>
                  <a:lnTo>
                    <a:pt x="6205220" y="5297424"/>
                  </a:lnTo>
                  <a:lnTo>
                    <a:pt x="6205220" y="5152644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152644"/>
                  </a:lnTo>
                  <a:lnTo>
                    <a:pt x="0" y="5152644"/>
                  </a:lnTo>
                  <a:lnTo>
                    <a:pt x="0" y="144780"/>
                  </a:lnTo>
                  <a:close/>
                  <a:moveTo>
                    <a:pt x="0" y="5152644"/>
                  </a:moveTo>
                  <a:lnTo>
                    <a:pt x="144780" y="5152644"/>
                  </a:lnTo>
                  <a:lnTo>
                    <a:pt x="144780" y="5297424"/>
                  </a:lnTo>
                  <a:lnTo>
                    <a:pt x="0" y="5297424"/>
                  </a:lnTo>
                  <a:lnTo>
                    <a:pt x="0" y="5152644"/>
                  </a:lnTo>
                  <a:close/>
                  <a:moveTo>
                    <a:pt x="6205220" y="144780"/>
                  </a:moveTo>
                  <a:lnTo>
                    <a:pt x="6350000" y="144780"/>
                  </a:lnTo>
                  <a:lnTo>
                    <a:pt x="6350000" y="5152644"/>
                  </a:lnTo>
                  <a:lnTo>
                    <a:pt x="6205220" y="5152644"/>
                  </a:lnTo>
                  <a:lnTo>
                    <a:pt x="6205220" y="144780"/>
                  </a:lnTo>
                  <a:close/>
                  <a:moveTo>
                    <a:pt x="144780" y="5152644"/>
                  </a:moveTo>
                  <a:lnTo>
                    <a:pt x="6205220" y="5152644"/>
                  </a:lnTo>
                  <a:lnTo>
                    <a:pt x="6205220" y="5297424"/>
                  </a:lnTo>
                  <a:lnTo>
                    <a:pt x="144780" y="5297424"/>
                  </a:lnTo>
                  <a:lnTo>
                    <a:pt x="144780" y="5152644"/>
                  </a:lnTo>
                  <a:close/>
                  <a:moveTo>
                    <a:pt x="6205220" y="0"/>
                  </a:moveTo>
                  <a:lnTo>
                    <a:pt x="6350000" y="0"/>
                  </a:lnTo>
                  <a:lnTo>
                    <a:pt x="6350000" y="144780"/>
                  </a:lnTo>
                  <a:lnTo>
                    <a:pt x="6205220" y="144780"/>
                  </a:lnTo>
                  <a:lnTo>
                    <a:pt x="6205220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6205220" y="0"/>
                  </a:lnTo>
                  <a:lnTo>
                    <a:pt x="6205220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66" id="66"/>
          <p:cNvGrpSpPr>
            <a:grpSpLocks noChangeAspect="true"/>
          </p:cNvGrpSpPr>
          <p:nvPr/>
        </p:nvGrpSpPr>
        <p:grpSpPr>
          <a:xfrm rot="0">
            <a:off x="2329998" y="9576566"/>
            <a:ext cx="359434" cy="359434"/>
            <a:chOff x="0" y="0"/>
            <a:chExt cx="6355080" cy="6355080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68" id="68"/>
          <p:cNvGrpSpPr>
            <a:grpSpLocks noChangeAspect="true"/>
          </p:cNvGrpSpPr>
          <p:nvPr/>
        </p:nvGrpSpPr>
        <p:grpSpPr>
          <a:xfrm rot="0">
            <a:off x="2840580" y="9576566"/>
            <a:ext cx="359434" cy="359434"/>
            <a:chOff x="0" y="0"/>
            <a:chExt cx="6355080" cy="6355080"/>
          </a:xfrm>
        </p:grpSpPr>
        <p:sp>
          <p:nvSpPr>
            <p:cNvPr name="Freeform 69" id="69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70" id="70"/>
          <p:cNvGrpSpPr/>
          <p:nvPr/>
        </p:nvGrpSpPr>
        <p:grpSpPr>
          <a:xfrm rot="0">
            <a:off x="3426047" y="8698005"/>
            <a:ext cx="1053127" cy="878561"/>
            <a:chOff x="0" y="0"/>
            <a:chExt cx="6350000" cy="5297424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72390" y="72390"/>
              <a:ext cx="6205220" cy="5152644"/>
            </a:xfrm>
            <a:custGeom>
              <a:avLst/>
              <a:gdLst/>
              <a:ahLst/>
              <a:cxnLst/>
              <a:rect r="r" b="b" t="t" l="l"/>
              <a:pathLst>
                <a:path h="5152644" w="6205220">
                  <a:moveTo>
                    <a:pt x="0" y="0"/>
                  </a:moveTo>
                  <a:lnTo>
                    <a:pt x="6205220" y="0"/>
                  </a:lnTo>
                  <a:lnTo>
                    <a:pt x="6205220" y="5152644"/>
                  </a:lnTo>
                  <a:lnTo>
                    <a:pt x="0" y="51526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2" id="72"/>
            <p:cNvSpPr/>
            <p:nvPr/>
          </p:nvSpPr>
          <p:spPr>
            <a:xfrm flipH="false" flipV="false" rot="0">
              <a:off x="0" y="0"/>
              <a:ext cx="6350000" cy="5297424"/>
            </a:xfrm>
            <a:custGeom>
              <a:avLst/>
              <a:gdLst/>
              <a:ahLst/>
              <a:cxnLst/>
              <a:rect r="r" b="b" t="t" l="l"/>
              <a:pathLst>
                <a:path h="5297424" w="6350000">
                  <a:moveTo>
                    <a:pt x="6205220" y="5152644"/>
                  </a:moveTo>
                  <a:lnTo>
                    <a:pt x="6350000" y="5152644"/>
                  </a:lnTo>
                  <a:lnTo>
                    <a:pt x="6350000" y="5297424"/>
                  </a:lnTo>
                  <a:lnTo>
                    <a:pt x="6205220" y="5297424"/>
                  </a:lnTo>
                  <a:lnTo>
                    <a:pt x="6205220" y="5152644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152644"/>
                  </a:lnTo>
                  <a:lnTo>
                    <a:pt x="0" y="5152644"/>
                  </a:lnTo>
                  <a:lnTo>
                    <a:pt x="0" y="144780"/>
                  </a:lnTo>
                  <a:close/>
                  <a:moveTo>
                    <a:pt x="0" y="5152644"/>
                  </a:moveTo>
                  <a:lnTo>
                    <a:pt x="144780" y="5152644"/>
                  </a:lnTo>
                  <a:lnTo>
                    <a:pt x="144780" y="5297424"/>
                  </a:lnTo>
                  <a:lnTo>
                    <a:pt x="0" y="5297424"/>
                  </a:lnTo>
                  <a:lnTo>
                    <a:pt x="0" y="5152644"/>
                  </a:lnTo>
                  <a:close/>
                  <a:moveTo>
                    <a:pt x="6205220" y="144780"/>
                  </a:moveTo>
                  <a:lnTo>
                    <a:pt x="6350000" y="144780"/>
                  </a:lnTo>
                  <a:lnTo>
                    <a:pt x="6350000" y="5152644"/>
                  </a:lnTo>
                  <a:lnTo>
                    <a:pt x="6205220" y="5152644"/>
                  </a:lnTo>
                  <a:lnTo>
                    <a:pt x="6205220" y="144780"/>
                  </a:lnTo>
                  <a:close/>
                  <a:moveTo>
                    <a:pt x="144780" y="5152644"/>
                  </a:moveTo>
                  <a:lnTo>
                    <a:pt x="6205220" y="5152644"/>
                  </a:lnTo>
                  <a:lnTo>
                    <a:pt x="6205220" y="5297424"/>
                  </a:lnTo>
                  <a:lnTo>
                    <a:pt x="144780" y="5297424"/>
                  </a:lnTo>
                  <a:lnTo>
                    <a:pt x="144780" y="5152644"/>
                  </a:lnTo>
                  <a:close/>
                  <a:moveTo>
                    <a:pt x="6205220" y="0"/>
                  </a:moveTo>
                  <a:lnTo>
                    <a:pt x="6350000" y="0"/>
                  </a:lnTo>
                  <a:lnTo>
                    <a:pt x="6350000" y="144780"/>
                  </a:lnTo>
                  <a:lnTo>
                    <a:pt x="6205220" y="144780"/>
                  </a:lnTo>
                  <a:lnTo>
                    <a:pt x="6205220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6205220" y="0"/>
                  </a:lnTo>
                  <a:lnTo>
                    <a:pt x="6205220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73" id="73"/>
          <p:cNvGrpSpPr>
            <a:grpSpLocks noChangeAspect="true"/>
          </p:cNvGrpSpPr>
          <p:nvPr/>
        </p:nvGrpSpPr>
        <p:grpSpPr>
          <a:xfrm rot="0">
            <a:off x="3492411" y="9576566"/>
            <a:ext cx="359434" cy="359434"/>
            <a:chOff x="0" y="0"/>
            <a:chExt cx="6355080" cy="6355080"/>
          </a:xfrm>
        </p:grpSpPr>
        <p:sp>
          <p:nvSpPr>
            <p:cNvPr name="Freeform 74" id="74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75" id="75"/>
          <p:cNvGrpSpPr>
            <a:grpSpLocks noChangeAspect="true"/>
          </p:cNvGrpSpPr>
          <p:nvPr/>
        </p:nvGrpSpPr>
        <p:grpSpPr>
          <a:xfrm rot="0">
            <a:off x="4002993" y="9576566"/>
            <a:ext cx="359434" cy="359434"/>
            <a:chOff x="0" y="0"/>
            <a:chExt cx="6355080" cy="6355080"/>
          </a:xfrm>
        </p:grpSpPr>
        <p:sp>
          <p:nvSpPr>
            <p:cNvPr name="Freeform 76" id="76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77" id="77"/>
          <p:cNvGrpSpPr/>
          <p:nvPr/>
        </p:nvGrpSpPr>
        <p:grpSpPr>
          <a:xfrm rot="0">
            <a:off x="4588460" y="8698005"/>
            <a:ext cx="1053127" cy="878561"/>
            <a:chOff x="0" y="0"/>
            <a:chExt cx="6350000" cy="5297424"/>
          </a:xfrm>
        </p:grpSpPr>
        <p:sp>
          <p:nvSpPr>
            <p:cNvPr name="Freeform 78" id="78"/>
            <p:cNvSpPr/>
            <p:nvPr/>
          </p:nvSpPr>
          <p:spPr>
            <a:xfrm flipH="false" flipV="false" rot="0">
              <a:off x="72390" y="72390"/>
              <a:ext cx="6205220" cy="5152644"/>
            </a:xfrm>
            <a:custGeom>
              <a:avLst/>
              <a:gdLst/>
              <a:ahLst/>
              <a:cxnLst/>
              <a:rect r="r" b="b" t="t" l="l"/>
              <a:pathLst>
                <a:path h="5152644" w="6205220">
                  <a:moveTo>
                    <a:pt x="0" y="0"/>
                  </a:moveTo>
                  <a:lnTo>
                    <a:pt x="6205220" y="0"/>
                  </a:lnTo>
                  <a:lnTo>
                    <a:pt x="6205220" y="5152644"/>
                  </a:lnTo>
                  <a:lnTo>
                    <a:pt x="0" y="51526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9" id="79"/>
            <p:cNvSpPr/>
            <p:nvPr/>
          </p:nvSpPr>
          <p:spPr>
            <a:xfrm flipH="false" flipV="false" rot="0">
              <a:off x="0" y="0"/>
              <a:ext cx="6350000" cy="5297424"/>
            </a:xfrm>
            <a:custGeom>
              <a:avLst/>
              <a:gdLst/>
              <a:ahLst/>
              <a:cxnLst/>
              <a:rect r="r" b="b" t="t" l="l"/>
              <a:pathLst>
                <a:path h="5297424" w="6350000">
                  <a:moveTo>
                    <a:pt x="6205220" y="5152644"/>
                  </a:moveTo>
                  <a:lnTo>
                    <a:pt x="6350000" y="5152644"/>
                  </a:lnTo>
                  <a:lnTo>
                    <a:pt x="6350000" y="5297424"/>
                  </a:lnTo>
                  <a:lnTo>
                    <a:pt x="6205220" y="5297424"/>
                  </a:lnTo>
                  <a:lnTo>
                    <a:pt x="6205220" y="5152644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152644"/>
                  </a:lnTo>
                  <a:lnTo>
                    <a:pt x="0" y="5152644"/>
                  </a:lnTo>
                  <a:lnTo>
                    <a:pt x="0" y="144780"/>
                  </a:lnTo>
                  <a:close/>
                  <a:moveTo>
                    <a:pt x="0" y="5152644"/>
                  </a:moveTo>
                  <a:lnTo>
                    <a:pt x="144780" y="5152644"/>
                  </a:lnTo>
                  <a:lnTo>
                    <a:pt x="144780" y="5297424"/>
                  </a:lnTo>
                  <a:lnTo>
                    <a:pt x="0" y="5297424"/>
                  </a:lnTo>
                  <a:lnTo>
                    <a:pt x="0" y="5152644"/>
                  </a:lnTo>
                  <a:close/>
                  <a:moveTo>
                    <a:pt x="6205220" y="144780"/>
                  </a:moveTo>
                  <a:lnTo>
                    <a:pt x="6350000" y="144780"/>
                  </a:lnTo>
                  <a:lnTo>
                    <a:pt x="6350000" y="5152644"/>
                  </a:lnTo>
                  <a:lnTo>
                    <a:pt x="6205220" y="5152644"/>
                  </a:lnTo>
                  <a:lnTo>
                    <a:pt x="6205220" y="144780"/>
                  </a:lnTo>
                  <a:close/>
                  <a:moveTo>
                    <a:pt x="144780" y="5152644"/>
                  </a:moveTo>
                  <a:lnTo>
                    <a:pt x="6205220" y="5152644"/>
                  </a:lnTo>
                  <a:lnTo>
                    <a:pt x="6205220" y="5297424"/>
                  </a:lnTo>
                  <a:lnTo>
                    <a:pt x="144780" y="5297424"/>
                  </a:lnTo>
                  <a:lnTo>
                    <a:pt x="144780" y="5152644"/>
                  </a:lnTo>
                  <a:close/>
                  <a:moveTo>
                    <a:pt x="6205220" y="0"/>
                  </a:moveTo>
                  <a:lnTo>
                    <a:pt x="6350000" y="0"/>
                  </a:lnTo>
                  <a:lnTo>
                    <a:pt x="6350000" y="144780"/>
                  </a:lnTo>
                  <a:lnTo>
                    <a:pt x="6205220" y="144780"/>
                  </a:lnTo>
                  <a:lnTo>
                    <a:pt x="6205220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6205220" y="0"/>
                  </a:lnTo>
                  <a:lnTo>
                    <a:pt x="6205220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80" id="80"/>
          <p:cNvGrpSpPr>
            <a:grpSpLocks noChangeAspect="true"/>
          </p:cNvGrpSpPr>
          <p:nvPr/>
        </p:nvGrpSpPr>
        <p:grpSpPr>
          <a:xfrm rot="0">
            <a:off x="4654824" y="9576566"/>
            <a:ext cx="359434" cy="359434"/>
            <a:chOff x="0" y="0"/>
            <a:chExt cx="6355080" cy="6355080"/>
          </a:xfrm>
        </p:grpSpPr>
        <p:sp>
          <p:nvSpPr>
            <p:cNvPr name="Freeform 81" id="81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82" id="82"/>
          <p:cNvGrpSpPr>
            <a:grpSpLocks noChangeAspect="true"/>
          </p:cNvGrpSpPr>
          <p:nvPr/>
        </p:nvGrpSpPr>
        <p:grpSpPr>
          <a:xfrm rot="0">
            <a:off x="5165406" y="9576566"/>
            <a:ext cx="359434" cy="359434"/>
            <a:chOff x="0" y="0"/>
            <a:chExt cx="6355080" cy="6355080"/>
          </a:xfrm>
        </p:grpSpPr>
        <p:sp>
          <p:nvSpPr>
            <p:cNvPr name="Freeform 83" id="83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84" id="84"/>
          <p:cNvGrpSpPr/>
          <p:nvPr/>
        </p:nvGrpSpPr>
        <p:grpSpPr>
          <a:xfrm rot="0">
            <a:off x="5750873" y="8698005"/>
            <a:ext cx="1053127" cy="878561"/>
            <a:chOff x="0" y="0"/>
            <a:chExt cx="6350000" cy="5297424"/>
          </a:xfrm>
        </p:grpSpPr>
        <p:sp>
          <p:nvSpPr>
            <p:cNvPr name="Freeform 85" id="85"/>
            <p:cNvSpPr/>
            <p:nvPr/>
          </p:nvSpPr>
          <p:spPr>
            <a:xfrm flipH="false" flipV="false" rot="0">
              <a:off x="72390" y="72390"/>
              <a:ext cx="6205220" cy="5152644"/>
            </a:xfrm>
            <a:custGeom>
              <a:avLst/>
              <a:gdLst/>
              <a:ahLst/>
              <a:cxnLst/>
              <a:rect r="r" b="b" t="t" l="l"/>
              <a:pathLst>
                <a:path h="5152644" w="6205220">
                  <a:moveTo>
                    <a:pt x="0" y="0"/>
                  </a:moveTo>
                  <a:lnTo>
                    <a:pt x="6205220" y="0"/>
                  </a:lnTo>
                  <a:lnTo>
                    <a:pt x="6205220" y="5152644"/>
                  </a:lnTo>
                  <a:lnTo>
                    <a:pt x="0" y="51526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86" id="86"/>
            <p:cNvSpPr/>
            <p:nvPr/>
          </p:nvSpPr>
          <p:spPr>
            <a:xfrm flipH="false" flipV="false" rot="0">
              <a:off x="0" y="0"/>
              <a:ext cx="6350000" cy="5297424"/>
            </a:xfrm>
            <a:custGeom>
              <a:avLst/>
              <a:gdLst/>
              <a:ahLst/>
              <a:cxnLst/>
              <a:rect r="r" b="b" t="t" l="l"/>
              <a:pathLst>
                <a:path h="5297424" w="6350000">
                  <a:moveTo>
                    <a:pt x="6205220" y="5152644"/>
                  </a:moveTo>
                  <a:lnTo>
                    <a:pt x="6350000" y="5152644"/>
                  </a:lnTo>
                  <a:lnTo>
                    <a:pt x="6350000" y="5297424"/>
                  </a:lnTo>
                  <a:lnTo>
                    <a:pt x="6205220" y="5297424"/>
                  </a:lnTo>
                  <a:lnTo>
                    <a:pt x="6205220" y="5152644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152644"/>
                  </a:lnTo>
                  <a:lnTo>
                    <a:pt x="0" y="5152644"/>
                  </a:lnTo>
                  <a:lnTo>
                    <a:pt x="0" y="144780"/>
                  </a:lnTo>
                  <a:close/>
                  <a:moveTo>
                    <a:pt x="0" y="5152644"/>
                  </a:moveTo>
                  <a:lnTo>
                    <a:pt x="144780" y="5152644"/>
                  </a:lnTo>
                  <a:lnTo>
                    <a:pt x="144780" y="5297424"/>
                  </a:lnTo>
                  <a:lnTo>
                    <a:pt x="0" y="5297424"/>
                  </a:lnTo>
                  <a:lnTo>
                    <a:pt x="0" y="5152644"/>
                  </a:lnTo>
                  <a:close/>
                  <a:moveTo>
                    <a:pt x="6205220" y="144780"/>
                  </a:moveTo>
                  <a:lnTo>
                    <a:pt x="6350000" y="144780"/>
                  </a:lnTo>
                  <a:lnTo>
                    <a:pt x="6350000" y="5152644"/>
                  </a:lnTo>
                  <a:lnTo>
                    <a:pt x="6205220" y="5152644"/>
                  </a:lnTo>
                  <a:lnTo>
                    <a:pt x="6205220" y="144780"/>
                  </a:lnTo>
                  <a:close/>
                  <a:moveTo>
                    <a:pt x="144780" y="5152644"/>
                  </a:moveTo>
                  <a:lnTo>
                    <a:pt x="6205220" y="5152644"/>
                  </a:lnTo>
                  <a:lnTo>
                    <a:pt x="6205220" y="5297424"/>
                  </a:lnTo>
                  <a:lnTo>
                    <a:pt x="144780" y="5297424"/>
                  </a:lnTo>
                  <a:lnTo>
                    <a:pt x="144780" y="5152644"/>
                  </a:lnTo>
                  <a:close/>
                  <a:moveTo>
                    <a:pt x="6205220" y="0"/>
                  </a:moveTo>
                  <a:lnTo>
                    <a:pt x="6350000" y="0"/>
                  </a:lnTo>
                  <a:lnTo>
                    <a:pt x="6350000" y="144780"/>
                  </a:lnTo>
                  <a:lnTo>
                    <a:pt x="6205220" y="144780"/>
                  </a:lnTo>
                  <a:lnTo>
                    <a:pt x="6205220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6205220" y="0"/>
                  </a:lnTo>
                  <a:lnTo>
                    <a:pt x="6205220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87" id="87"/>
          <p:cNvGrpSpPr>
            <a:grpSpLocks noChangeAspect="true"/>
          </p:cNvGrpSpPr>
          <p:nvPr/>
        </p:nvGrpSpPr>
        <p:grpSpPr>
          <a:xfrm rot="0">
            <a:off x="5817237" y="9576566"/>
            <a:ext cx="359434" cy="359434"/>
            <a:chOff x="0" y="0"/>
            <a:chExt cx="6355080" cy="6355080"/>
          </a:xfrm>
        </p:grpSpPr>
        <p:sp>
          <p:nvSpPr>
            <p:cNvPr name="Freeform 88" id="88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89" id="89"/>
          <p:cNvGrpSpPr>
            <a:grpSpLocks noChangeAspect="true"/>
          </p:cNvGrpSpPr>
          <p:nvPr/>
        </p:nvGrpSpPr>
        <p:grpSpPr>
          <a:xfrm rot="0">
            <a:off x="6327819" y="9576566"/>
            <a:ext cx="359434" cy="359434"/>
            <a:chOff x="0" y="0"/>
            <a:chExt cx="6355080" cy="6355080"/>
          </a:xfrm>
        </p:grpSpPr>
        <p:sp>
          <p:nvSpPr>
            <p:cNvPr name="Freeform 90" id="90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91" id="91"/>
          <p:cNvGrpSpPr/>
          <p:nvPr/>
        </p:nvGrpSpPr>
        <p:grpSpPr>
          <a:xfrm rot="0">
            <a:off x="780220" y="745378"/>
            <a:ext cx="6023780" cy="470450"/>
            <a:chOff x="0" y="0"/>
            <a:chExt cx="16983784" cy="1326412"/>
          </a:xfrm>
        </p:grpSpPr>
        <p:sp>
          <p:nvSpPr>
            <p:cNvPr name="Freeform 92" id="92"/>
            <p:cNvSpPr/>
            <p:nvPr/>
          </p:nvSpPr>
          <p:spPr>
            <a:xfrm flipH="false" flipV="false" rot="0">
              <a:off x="0" y="0"/>
              <a:ext cx="16983785" cy="1326412"/>
            </a:xfrm>
            <a:custGeom>
              <a:avLst/>
              <a:gdLst/>
              <a:ahLst/>
              <a:cxnLst/>
              <a:rect r="r" b="b" t="t" l="l"/>
              <a:pathLst>
                <a:path h="1326412" w="16983785">
                  <a:moveTo>
                    <a:pt x="16859324" y="59690"/>
                  </a:moveTo>
                  <a:cubicBezTo>
                    <a:pt x="16894883" y="59690"/>
                    <a:pt x="16924094" y="88900"/>
                    <a:pt x="16924094" y="124460"/>
                  </a:cubicBezTo>
                  <a:lnTo>
                    <a:pt x="16924094" y="1201952"/>
                  </a:lnTo>
                  <a:cubicBezTo>
                    <a:pt x="16924094" y="1237512"/>
                    <a:pt x="16894883" y="1266722"/>
                    <a:pt x="16859324" y="1266722"/>
                  </a:cubicBezTo>
                  <a:lnTo>
                    <a:pt x="124460" y="1266722"/>
                  </a:lnTo>
                  <a:cubicBezTo>
                    <a:pt x="88900" y="1266722"/>
                    <a:pt x="59690" y="1237512"/>
                    <a:pt x="59690" y="1201952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6859324" y="59690"/>
                  </a:lnTo>
                  <a:moveTo>
                    <a:pt x="16859324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201952"/>
                  </a:lnTo>
                  <a:cubicBezTo>
                    <a:pt x="0" y="1270532"/>
                    <a:pt x="55880" y="1326412"/>
                    <a:pt x="124460" y="1326412"/>
                  </a:cubicBezTo>
                  <a:lnTo>
                    <a:pt x="16859324" y="1326412"/>
                  </a:lnTo>
                  <a:cubicBezTo>
                    <a:pt x="16927905" y="1326412"/>
                    <a:pt x="16983785" y="1270532"/>
                    <a:pt x="16983785" y="1201952"/>
                  </a:cubicBezTo>
                  <a:lnTo>
                    <a:pt x="16983785" y="124460"/>
                  </a:lnTo>
                  <a:cubicBezTo>
                    <a:pt x="16983783" y="55880"/>
                    <a:pt x="16927905" y="0"/>
                    <a:pt x="16859324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93" id="93"/>
          <p:cNvSpPr txBox="true"/>
          <p:nvPr/>
        </p:nvSpPr>
        <p:spPr>
          <a:xfrm rot="0">
            <a:off x="780220" y="1575944"/>
            <a:ext cx="6048000" cy="5384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20"/>
              </a:lnSpc>
            </a:pPr>
            <a:r>
              <a:rPr lang="en-US" sz="2800">
                <a:solidFill>
                  <a:srgbClr val="000000"/>
                </a:solidFill>
                <a:latin typeface="Handyman"/>
                <a:ea typeface="Handyman"/>
                <a:cs typeface="Handyman"/>
                <a:sym typeface="Handyman"/>
              </a:rPr>
              <a:t>Ондық Бөлшектерге Тапсырыс Беріңіз</a:t>
            </a:r>
          </a:p>
        </p:txBody>
      </p:sp>
      <p:sp>
        <p:nvSpPr>
          <p:cNvPr name="TextBox 94" id="94"/>
          <p:cNvSpPr txBox="true"/>
          <p:nvPr/>
        </p:nvSpPr>
        <p:spPr>
          <a:xfrm rot="0">
            <a:off x="875470" y="792960"/>
            <a:ext cx="1001385" cy="3467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Name:</a:t>
            </a:r>
          </a:p>
        </p:txBody>
      </p:sp>
      <p:sp>
        <p:nvSpPr>
          <p:cNvPr name="TextBox 95" id="95"/>
          <p:cNvSpPr txBox="true"/>
          <p:nvPr/>
        </p:nvSpPr>
        <p:spPr>
          <a:xfrm rot="0">
            <a:off x="4154131" y="792960"/>
            <a:ext cx="1001385" cy="3467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Class:</a:t>
            </a:r>
          </a:p>
        </p:txBody>
      </p:sp>
      <p:sp>
        <p:nvSpPr>
          <p:cNvPr name="TextBox 96" id="96"/>
          <p:cNvSpPr txBox="true"/>
          <p:nvPr/>
        </p:nvSpPr>
        <p:spPr>
          <a:xfrm rot="0">
            <a:off x="875470" y="2493519"/>
            <a:ext cx="5857500" cy="7181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Ондық бөлшектерді қорапқа кему ретімен қойыңыз.</a:t>
            </a:r>
          </a:p>
        </p:txBody>
      </p:sp>
      <p:sp>
        <p:nvSpPr>
          <p:cNvPr name="TextBox 97" id="97"/>
          <p:cNvSpPr txBox="true"/>
          <p:nvPr/>
        </p:nvSpPr>
        <p:spPr>
          <a:xfrm rot="0">
            <a:off x="2356135" y="3364570"/>
            <a:ext cx="873641" cy="481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9"/>
              </a:lnSpc>
            </a:pPr>
            <a:r>
              <a:rPr lang="en-US" sz="2799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4.3</a:t>
            </a:r>
          </a:p>
        </p:txBody>
      </p:sp>
      <p:sp>
        <p:nvSpPr>
          <p:cNvPr name="TextBox 98" id="98"/>
          <p:cNvSpPr txBox="true"/>
          <p:nvPr/>
        </p:nvSpPr>
        <p:spPr>
          <a:xfrm rot="0">
            <a:off x="3518548" y="3364570"/>
            <a:ext cx="873641" cy="481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9"/>
              </a:lnSpc>
            </a:pPr>
            <a:r>
              <a:rPr lang="en-US" sz="2799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4.5</a:t>
            </a:r>
          </a:p>
        </p:txBody>
      </p:sp>
      <p:sp>
        <p:nvSpPr>
          <p:cNvPr name="TextBox 99" id="99"/>
          <p:cNvSpPr txBox="true"/>
          <p:nvPr/>
        </p:nvSpPr>
        <p:spPr>
          <a:xfrm rot="0">
            <a:off x="4680961" y="3364570"/>
            <a:ext cx="873641" cy="481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9"/>
              </a:lnSpc>
            </a:pPr>
            <a:r>
              <a:rPr lang="en-US" sz="2799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4.2</a:t>
            </a:r>
          </a:p>
        </p:txBody>
      </p:sp>
      <p:sp>
        <p:nvSpPr>
          <p:cNvPr name="TextBox 100" id="100"/>
          <p:cNvSpPr txBox="true"/>
          <p:nvPr/>
        </p:nvSpPr>
        <p:spPr>
          <a:xfrm rot="0">
            <a:off x="5843374" y="3364570"/>
            <a:ext cx="873641" cy="481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9"/>
              </a:lnSpc>
            </a:pPr>
            <a:r>
              <a:rPr lang="en-US" sz="2799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4.4</a:t>
            </a:r>
          </a:p>
        </p:txBody>
      </p:sp>
      <p:sp>
        <p:nvSpPr>
          <p:cNvPr name="TextBox 101" id="101"/>
          <p:cNvSpPr txBox="true"/>
          <p:nvPr/>
        </p:nvSpPr>
        <p:spPr>
          <a:xfrm rot="0">
            <a:off x="2329998" y="5698260"/>
            <a:ext cx="873641" cy="481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9"/>
              </a:lnSpc>
            </a:pPr>
            <a:r>
              <a:rPr lang="en-US" sz="2799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2.5</a:t>
            </a:r>
          </a:p>
        </p:txBody>
      </p:sp>
      <p:sp>
        <p:nvSpPr>
          <p:cNvPr name="TextBox 102" id="102"/>
          <p:cNvSpPr txBox="true"/>
          <p:nvPr/>
        </p:nvSpPr>
        <p:spPr>
          <a:xfrm rot="0">
            <a:off x="3492411" y="5698260"/>
            <a:ext cx="873641" cy="481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9"/>
              </a:lnSpc>
            </a:pPr>
            <a:r>
              <a:rPr lang="en-US" sz="2799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2.4</a:t>
            </a:r>
          </a:p>
        </p:txBody>
      </p:sp>
      <p:sp>
        <p:nvSpPr>
          <p:cNvPr name="TextBox 103" id="103"/>
          <p:cNvSpPr txBox="true"/>
          <p:nvPr/>
        </p:nvSpPr>
        <p:spPr>
          <a:xfrm rot="0">
            <a:off x="4654824" y="5698260"/>
            <a:ext cx="873641" cy="481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9"/>
              </a:lnSpc>
            </a:pPr>
            <a:r>
              <a:rPr lang="en-US" sz="2799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2.3</a:t>
            </a:r>
          </a:p>
        </p:txBody>
      </p:sp>
      <p:sp>
        <p:nvSpPr>
          <p:cNvPr name="TextBox 104" id="104"/>
          <p:cNvSpPr txBox="true"/>
          <p:nvPr/>
        </p:nvSpPr>
        <p:spPr>
          <a:xfrm rot="0">
            <a:off x="5817237" y="5698260"/>
            <a:ext cx="873641" cy="481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9"/>
              </a:lnSpc>
            </a:pPr>
            <a:r>
              <a:rPr lang="en-US" sz="2799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2.2</a:t>
            </a:r>
          </a:p>
        </p:txBody>
      </p:sp>
      <p:sp>
        <p:nvSpPr>
          <p:cNvPr name="TextBox 105" id="105"/>
          <p:cNvSpPr txBox="true"/>
          <p:nvPr/>
        </p:nvSpPr>
        <p:spPr>
          <a:xfrm rot="0">
            <a:off x="2303861" y="8031950"/>
            <a:ext cx="873641" cy="481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9"/>
              </a:lnSpc>
            </a:pPr>
            <a:r>
              <a:rPr lang="en-US" sz="2799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1.2</a:t>
            </a:r>
          </a:p>
        </p:txBody>
      </p:sp>
      <p:sp>
        <p:nvSpPr>
          <p:cNvPr name="TextBox 106" id="106"/>
          <p:cNvSpPr txBox="true"/>
          <p:nvPr/>
        </p:nvSpPr>
        <p:spPr>
          <a:xfrm rot="0">
            <a:off x="3466274" y="8031950"/>
            <a:ext cx="873641" cy="481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9"/>
              </a:lnSpc>
            </a:pPr>
            <a:r>
              <a:rPr lang="en-US" sz="2799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1.4</a:t>
            </a:r>
          </a:p>
        </p:txBody>
      </p:sp>
      <p:sp>
        <p:nvSpPr>
          <p:cNvPr name="TextBox 107" id="107"/>
          <p:cNvSpPr txBox="true"/>
          <p:nvPr/>
        </p:nvSpPr>
        <p:spPr>
          <a:xfrm rot="0">
            <a:off x="4628687" y="8031950"/>
            <a:ext cx="873641" cy="481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9"/>
              </a:lnSpc>
            </a:pPr>
            <a:r>
              <a:rPr lang="en-US" sz="2799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1.3</a:t>
            </a:r>
          </a:p>
        </p:txBody>
      </p:sp>
      <p:sp>
        <p:nvSpPr>
          <p:cNvPr name="TextBox 108" id="108"/>
          <p:cNvSpPr txBox="true"/>
          <p:nvPr/>
        </p:nvSpPr>
        <p:spPr>
          <a:xfrm rot="0">
            <a:off x="5791100" y="8031950"/>
            <a:ext cx="873641" cy="481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9"/>
              </a:lnSpc>
            </a:pPr>
            <a:r>
              <a:rPr lang="en-US" sz="2799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1.5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DAGZdzBlHvo</dc:identifier>
  <dcterms:modified xsi:type="dcterms:W3CDTF">2011-08-01T06:04:30Z</dcterms:modified>
  <cp:revision>1</cp:revision>
  <dc:title>Train Illustration Order The Decimals Worksheet</dc:title>
</cp:coreProperties>
</file>