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Decalotype Bold" charset="1" panose="000008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56000" y="1950447"/>
            <a:ext cx="2879556" cy="3573624"/>
            <a:chOff x="0" y="0"/>
            <a:chExt cx="1694027" cy="210234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94028" cy="2102344"/>
            </a:xfrm>
            <a:custGeom>
              <a:avLst/>
              <a:gdLst/>
              <a:ahLst/>
              <a:cxnLst/>
              <a:rect r="r" b="b" t="t" l="l"/>
              <a:pathLst>
                <a:path h="2102344" w="1694028">
                  <a:moveTo>
                    <a:pt x="1569567" y="2102344"/>
                  </a:moveTo>
                  <a:lnTo>
                    <a:pt x="124460" y="2102344"/>
                  </a:lnTo>
                  <a:cubicBezTo>
                    <a:pt x="55880" y="2102344"/>
                    <a:pt x="0" y="2046464"/>
                    <a:pt x="0" y="197788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9567" y="0"/>
                  </a:lnTo>
                  <a:cubicBezTo>
                    <a:pt x="1638147" y="0"/>
                    <a:pt x="1694028" y="55880"/>
                    <a:pt x="1694028" y="124460"/>
                  </a:cubicBezTo>
                  <a:lnTo>
                    <a:pt x="1694028" y="1977884"/>
                  </a:lnTo>
                  <a:cubicBezTo>
                    <a:pt x="1694028" y="2046464"/>
                    <a:pt x="1638147" y="2102344"/>
                    <a:pt x="1569567" y="2102344"/>
                  </a:cubicBezTo>
                  <a:close/>
                </a:path>
              </a:pathLst>
            </a:custGeom>
            <a:solidFill>
              <a:srgbClr val="D9D9D9">
                <a:alpha val="49804"/>
              </a:srgbClr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1561899">
            <a:off x="1123534" y="3707901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1"/>
                </a:lnTo>
                <a:lnTo>
                  <a:pt x="0" y="12338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10421292">
            <a:off x="1022067" y="3084545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1"/>
                </a:lnTo>
                <a:lnTo>
                  <a:pt x="0" y="123387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3924444" y="1950447"/>
            <a:ext cx="2879556" cy="3573624"/>
            <a:chOff x="0" y="0"/>
            <a:chExt cx="1694027" cy="210234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694028" cy="2102344"/>
            </a:xfrm>
            <a:custGeom>
              <a:avLst/>
              <a:gdLst/>
              <a:ahLst/>
              <a:cxnLst/>
              <a:rect r="r" b="b" t="t" l="l"/>
              <a:pathLst>
                <a:path h="2102344" w="1694028">
                  <a:moveTo>
                    <a:pt x="1569567" y="2102344"/>
                  </a:moveTo>
                  <a:lnTo>
                    <a:pt x="124460" y="2102344"/>
                  </a:lnTo>
                  <a:cubicBezTo>
                    <a:pt x="55880" y="2102344"/>
                    <a:pt x="0" y="2046464"/>
                    <a:pt x="0" y="197788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9567" y="0"/>
                  </a:lnTo>
                  <a:cubicBezTo>
                    <a:pt x="1638147" y="0"/>
                    <a:pt x="1694028" y="55880"/>
                    <a:pt x="1694028" y="124460"/>
                  </a:cubicBezTo>
                  <a:lnTo>
                    <a:pt x="1694028" y="1977884"/>
                  </a:lnTo>
                  <a:cubicBezTo>
                    <a:pt x="1694028" y="2046464"/>
                    <a:pt x="1638147" y="2102344"/>
                    <a:pt x="1569567" y="2102344"/>
                  </a:cubicBezTo>
                  <a:close/>
                </a:path>
              </a:pathLst>
            </a:custGeom>
            <a:solidFill>
              <a:srgbClr val="D9D9D9">
                <a:alpha val="49804"/>
              </a:srgbClr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5495471">
            <a:off x="3801617" y="3434812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4" y="0"/>
                </a:lnTo>
                <a:lnTo>
                  <a:pt x="2127364" y="1233870"/>
                </a:lnTo>
                <a:lnTo>
                  <a:pt x="0" y="123387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5495471">
            <a:off x="4946774" y="3434812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0"/>
                </a:lnTo>
                <a:lnTo>
                  <a:pt x="0" y="123387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756000" y="5908141"/>
            <a:ext cx="2879556" cy="3573624"/>
            <a:chOff x="0" y="0"/>
            <a:chExt cx="1694027" cy="210234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694028" cy="2102344"/>
            </a:xfrm>
            <a:custGeom>
              <a:avLst/>
              <a:gdLst/>
              <a:ahLst/>
              <a:cxnLst/>
              <a:rect r="r" b="b" t="t" l="l"/>
              <a:pathLst>
                <a:path h="2102344" w="1694028">
                  <a:moveTo>
                    <a:pt x="1569567" y="2102344"/>
                  </a:moveTo>
                  <a:lnTo>
                    <a:pt x="124460" y="2102344"/>
                  </a:lnTo>
                  <a:cubicBezTo>
                    <a:pt x="55880" y="2102344"/>
                    <a:pt x="0" y="2046464"/>
                    <a:pt x="0" y="197788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9567" y="0"/>
                  </a:lnTo>
                  <a:cubicBezTo>
                    <a:pt x="1638147" y="0"/>
                    <a:pt x="1694028" y="55880"/>
                    <a:pt x="1694028" y="124460"/>
                  </a:cubicBezTo>
                  <a:lnTo>
                    <a:pt x="1694028" y="1977884"/>
                  </a:lnTo>
                  <a:cubicBezTo>
                    <a:pt x="1694028" y="2046464"/>
                    <a:pt x="1638147" y="2102344"/>
                    <a:pt x="1569567" y="2102344"/>
                  </a:cubicBezTo>
                  <a:close/>
                </a:path>
              </a:pathLst>
            </a:custGeom>
            <a:solidFill>
              <a:srgbClr val="D9D9D9">
                <a:alpha val="49804"/>
              </a:srgbClr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-5826126">
            <a:off x="1606346" y="7451117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1"/>
                </a:lnTo>
                <a:lnTo>
                  <a:pt x="0" y="12338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4215633">
            <a:off x="881456" y="7842012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0"/>
                </a:lnTo>
                <a:lnTo>
                  <a:pt x="0" y="123387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3930119" y="5908141"/>
            <a:ext cx="2879556" cy="3573624"/>
            <a:chOff x="0" y="0"/>
            <a:chExt cx="1694027" cy="2102344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694028" cy="2102344"/>
            </a:xfrm>
            <a:custGeom>
              <a:avLst/>
              <a:gdLst/>
              <a:ahLst/>
              <a:cxnLst/>
              <a:rect r="r" b="b" t="t" l="l"/>
              <a:pathLst>
                <a:path h="2102344" w="1694028">
                  <a:moveTo>
                    <a:pt x="1569567" y="2102344"/>
                  </a:moveTo>
                  <a:lnTo>
                    <a:pt x="124460" y="2102344"/>
                  </a:lnTo>
                  <a:cubicBezTo>
                    <a:pt x="55880" y="2102344"/>
                    <a:pt x="0" y="2046464"/>
                    <a:pt x="0" y="197788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569567" y="0"/>
                  </a:lnTo>
                  <a:cubicBezTo>
                    <a:pt x="1638147" y="0"/>
                    <a:pt x="1694028" y="55880"/>
                    <a:pt x="1694028" y="124460"/>
                  </a:cubicBezTo>
                  <a:lnTo>
                    <a:pt x="1694028" y="1977884"/>
                  </a:lnTo>
                  <a:cubicBezTo>
                    <a:pt x="1694028" y="2046464"/>
                    <a:pt x="1638147" y="2102344"/>
                    <a:pt x="1569567" y="2102344"/>
                  </a:cubicBezTo>
                  <a:close/>
                </a:path>
              </a:pathLst>
            </a:custGeom>
            <a:solidFill>
              <a:srgbClr val="D9D9D9">
                <a:alpha val="49804"/>
              </a:srgbClr>
            </a:solidFill>
          </p:spPr>
        </p:sp>
      </p:grpSp>
      <p:sp>
        <p:nvSpPr>
          <p:cNvPr name="Freeform 16" id="16"/>
          <p:cNvSpPr/>
          <p:nvPr/>
        </p:nvSpPr>
        <p:spPr>
          <a:xfrm flipH="false" flipV="false" rot="1570215">
            <a:off x="4300540" y="6525688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1"/>
                </a:lnTo>
                <a:lnTo>
                  <a:pt x="0" y="12338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9030866">
            <a:off x="4306215" y="8396050"/>
            <a:ext cx="2127363" cy="1233871"/>
          </a:xfrm>
          <a:custGeom>
            <a:avLst/>
            <a:gdLst/>
            <a:ahLst/>
            <a:cxnLst/>
            <a:rect r="r" b="b" t="t" l="l"/>
            <a:pathLst>
              <a:path h="1233871" w="2127363">
                <a:moveTo>
                  <a:pt x="0" y="0"/>
                </a:moveTo>
                <a:lnTo>
                  <a:pt x="2127363" y="0"/>
                </a:lnTo>
                <a:lnTo>
                  <a:pt x="2127363" y="1233870"/>
                </a:lnTo>
                <a:lnTo>
                  <a:pt x="0" y="123387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8" id="18"/>
          <p:cNvSpPr txBox="true"/>
          <p:nvPr/>
        </p:nvSpPr>
        <p:spPr>
          <a:xfrm rot="0">
            <a:off x="756000" y="729623"/>
            <a:ext cx="6048000" cy="5552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68"/>
              </a:lnSpc>
            </a:pPr>
            <a:r>
              <a:rPr lang="en-US" b="true" sz="3263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ҮШБҰРЫШТЫҢ СӘЙКЕСТІГІ</a:t>
            </a:r>
          </a:p>
        </p:txBody>
      </p:sp>
      <p:sp>
        <p:nvSpPr>
          <p:cNvPr name="AutoShape 19" id="19"/>
          <p:cNvSpPr/>
          <p:nvPr/>
        </p:nvSpPr>
        <p:spPr>
          <a:xfrm rot="1963394">
            <a:off x="1221900" y="3414538"/>
            <a:ext cx="42376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1963394">
            <a:off x="2604320" y="4696773"/>
            <a:ext cx="42376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6000553">
            <a:off x="2133427" y="3069953"/>
            <a:ext cx="36092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6000553">
            <a:off x="2241776" y="3098771"/>
            <a:ext cx="36092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7304732">
            <a:off x="1630501" y="4783166"/>
            <a:ext cx="36184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7304732">
            <a:off x="1745390" y="4830800"/>
            <a:ext cx="36184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3853299">
            <a:off x="1749713" y="3762154"/>
            <a:ext cx="29222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3853299">
            <a:off x="1864603" y="3690208"/>
            <a:ext cx="29222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3853299">
            <a:off x="1979492" y="3620511"/>
            <a:ext cx="29222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5260886">
            <a:off x="1948968" y="4301675"/>
            <a:ext cx="29228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5260886">
            <a:off x="2070126" y="4301675"/>
            <a:ext cx="29228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5260886">
            <a:off x="2196798" y="4301675"/>
            <a:ext cx="29228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1963394">
            <a:off x="4056900" y="3812345"/>
            <a:ext cx="42376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1963394">
            <a:off x="5214988" y="3831851"/>
            <a:ext cx="423769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8463865">
            <a:off x="4686834" y="3965878"/>
            <a:ext cx="33386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8463865">
            <a:off x="4756319" y="4069298"/>
            <a:ext cx="33386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8463865">
            <a:off x="5815089" y="3965878"/>
            <a:ext cx="33386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8463865">
            <a:off x="5886582" y="4069298"/>
            <a:ext cx="33386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-2148545">
            <a:off x="2402781" y="7957743"/>
            <a:ext cx="34922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-2871437">
            <a:off x="1738693" y="8403738"/>
            <a:ext cx="341520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-8509250">
            <a:off x="5807276" y="7529004"/>
            <a:ext cx="332263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-8193706">
            <a:off x="4544088" y="8566241"/>
            <a:ext cx="330547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1" id="41"/>
          <p:cNvSpPr/>
          <p:nvPr/>
        </p:nvSpPr>
        <p:spPr>
          <a:xfrm flipH="false" flipV="false" rot="-10160980">
            <a:off x="4255239" y="3358485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2" id="42"/>
          <p:cNvSpPr txBox="true"/>
          <p:nvPr/>
        </p:nvSpPr>
        <p:spPr>
          <a:xfrm rot="0">
            <a:off x="1664988" y="1826622"/>
            <a:ext cx="1061581" cy="10379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b="true" sz="6030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SSS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809652" y="1826622"/>
            <a:ext cx="1109140" cy="10379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b="true" sz="6030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SAS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617506" y="5784316"/>
            <a:ext cx="1156544" cy="10379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b="true" sz="6030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ASA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785950" y="5784316"/>
            <a:ext cx="1156544" cy="10379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b="true" sz="6030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AAS</a:t>
            </a:r>
          </a:p>
        </p:txBody>
      </p:sp>
      <p:sp>
        <p:nvSpPr>
          <p:cNvPr name="Freeform 46" id="46"/>
          <p:cNvSpPr/>
          <p:nvPr/>
        </p:nvSpPr>
        <p:spPr>
          <a:xfrm flipH="false" flipV="false" rot="-10160980">
            <a:off x="5400974" y="3358485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9285926">
            <a:off x="2152647" y="7267932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10718800">
            <a:off x="1172616" y="8003972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-4216678">
            <a:off x="2422036" y="9013674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-3533783">
            <a:off x="2261695" y="8938170"/>
            <a:ext cx="330138" cy="201684"/>
          </a:xfrm>
          <a:custGeom>
            <a:avLst/>
            <a:gdLst/>
            <a:ahLst/>
            <a:cxnLst/>
            <a:rect r="r" b="b" t="t" l="l"/>
            <a:pathLst>
              <a:path h="201684" w="330138">
                <a:moveTo>
                  <a:pt x="0" y="0"/>
                </a:moveTo>
                <a:lnTo>
                  <a:pt x="330138" y="0"/>
                </a:lnTo>
                <a:lnTo>
                  <a:pt x="330138" y="201685"/>
                </a:lnTo>
                <a:lnTo>
                  <a:pt x="0" y="20168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-240975">
            <a:off x="3013640" y="8358105"/>
            <a:ext cx="330138" cy="201684"/>
          </a:xfrm>
          <a:custGeom>
            <a:avLst/>
            <a:gdLst/>
            <a:ahLst/>
            <a:cxnLst/>
            <a:rect r="r" b="b" t="t" l="l"/>
            <a:pathLst>
              <a:path h="201684" w="330138">
                <a:moveTo>
                  <a:pt x="0" y="0"/>
                </a:moveTo>
                <a:lnTo>
                  <a:pt x="330138" y="0"/>
                </a:lnTo>
                <a:lnTo>
                  <a:pt x="330138" y="201684"/>
                </a:lnTo>
                <a:lnTo>
                  <a:pt x="0" y="20168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-221810">
            <a:off x="3101448" y="8489840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3" y="0"/>
                </a:lnTo>
                <a:lnTo>
                  <a:pt x="259333" y="158430"/>
                </a:lnTo>
                <a:lnTo>
                  <a:pt x="0" y="1584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7816054">
            <a:off x="4504926" y="7244726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3" y="0"/>
                </a:lnTo>
                <a:lnTo>
                  <a:pt x="259333" y="158430"/>
                </a:lnTo>
                <a:lnTo>
                  <a:pt x="0" y="1584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-5139530">
            <a:off x="6068255" y="7132641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4" y="0"/>
                </a:lnTo>
                <a:lnTo>
                  <a:pt x="259334" y="158430"/>
                </a:lnTo>
                <a:lnTo>
                  <a:pt x="0" y="1584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-5139530">
            <a:off x="5969094" y="7149454"/>
            <a:ext cx="298446" cy="182324"/>
          </a:xfrm>
          <a:custGeom>
            <a:avLst/>
            <a:gdLst/>
            <a:ahLst/>
            <a:cxnLst/>
            <a:rect r="r" b="b" t="t" l="l"/>
            <a:pathLst>
              <a:path h="182324" w="298446">
                <a:moveTo>
                  <a:pt x="0" y="0"/>
                </a:moveTo>
                <a:lnTo>
                  <a:pt x="298447" y="0"/>
                </a:lnTo>
                <a:lnTo>
                  <a:pt x="298447" y="182324"/>
                </a:lnTo>
                <a:lnTo>
                  <a:pt x="0" y="18232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-3009401">
            <a:off x="5979453" y="8783461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3" y="0"/>
                </a:lnTo>
                <a:lnTo>
                  <a:pt x="259333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5680533">
            <a:off x="4419416" y="8824106"/>
            <a:ext cx="259333" cy="158429"/>
          </a:xfrm>
          <a:custGeom>
            <a:avLst/>
            <a:gdLst/>
            <a:ahLst/>
            <a:cxnLst/>
            <a:rect r="r" b="b" t="t" l="l"/>
            <a:pathLst>
              <a:path h="158429" w="259333">
                <a:moveTo>
                  <a:pt x="0" y="0"/>
                </a:moveTo>
                <a:lnTo>
                  <a:pt x="259333" y="0"/>
                </a:lnTo>
                <a:lnTo>
                  <a:pt x="259333" y="158429"/>
                </a:lnTo>
                <a:lnTo>
                  <a:pt x="0" y="15842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5680533">
            <a:off x="4481349" y="8766607"/>
            <a:ext cx="314509" cy="192136"/>
          </a:xfrm>
          <a:custGeom>
            <a:avLst/>
            <a:gdLst/>
            <a:ahLst/>
            <a:cxnLst/>
            <a:rect r="r" b="b" t="t" l="l"/>
            <a:pathLst>
              <a:path h="192136" w="314509">
                <a:moveTo>
                  <a:pt x="0" y="0"/>
                </a:moveTo>
                <a:lnTo>
                  <a:pt x="314509" y="0"/>
                </a:lnTo>
                <a:lnTo>
                  <a:pt x="314509" y="192136"/>
                </a:lnTo>
                <a:lnTo>
                  <a:pt x="0" y="19213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DAGZc2O6KuE</dc:identifier>
  <dcterms:modified xsi:type="dcterms:W3CDTF">2011-08-01T06:04:30Z</dcterms:modified>
  <cp:revision>1</cp:revision>
  <dc:title>Triangle Congruence Theorems</dc:title>
</cp:coreProperties>
</file>