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Now Medium" charset="1" panose="00000600000000000000"/>
      <p:regular r:id="rId7"/>
    </p:embeddedFont>
    <p:embeddedFont>
      <p:font typeface="Quicksand Medium" charset="1" panose="00000600000000000000"/>
      <p:regular r:id="rId8"/>
    </p:embeddedFont>
    <p:embeddedFont>
      <p:font typeface="Londrina Solid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BD5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435838" y="-1311748"/>
            <a:ext cx="3916741" cy="3867781"/>
          </a:xfrm>
          <a:custGeom>
            <a:avLst/>
            <a:gdLst/>
            <a:ahLst/>
            <a:cxnLst/>
            <a:rect r="r" b="b" t="t" l="l"/>
            <a:pathLst>
              <a:path h="3867781" w="3916741">
                <a:moveTo>
                  <a:pt x="0" y="0"/>
                </a:moveTo>
                <a:lnTo>
                  <a:pt x="3916741" y="0"/>
                </a:lnTo>
                <a:lnTo>
                  <a:pt x="3916741" y="3867782"/>
                </a:lnTo>
                <a:lnTo>
                  <a:pt x="0" y="386778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721858" y="336589"/>
            <a:ext cx="1720763" cy="567852"/>
          </a:xfrm>
          <a:custGeom>
            <a:avLst/>
            <a:gdLst/>
            <a:ahLst/>
            <a:cxnLst/>
            <a:rect r="r" b="b" t="t" l="l"/>
            <a:pathLst>
              <a:path h="567852" w="1720763">
                <a:moveTo>
                  <a:pt x="0" y="0"/>
                </a:moveTo>
                <a:lnTo>
                  <a:pt x="1720763" y="0"/>
                </a:lnTo>
                <a:lnTo>
                  <a:pt x="1720763" y="567852"/>
                </a:lnTo>
                <a:lnTo>
                  <a:pt x="0" y="5678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61476" y="338217"/>
            <a:ext cx="1720763" cy="567852"/>
          </a:xfrm>
          <a:custGeom>
            <a:avLst/>
            <a:gdLst/>
            <a:ahLst/>
            <a:cxnLst/>
            <a:rect r="r" b="b" t="t" l="l"/>
            <a:pathLst>
              <a:path h="567852" w="1720763">
                <a:moveTo>
                  <a:pt x="0" y="0"/>
                </a:moveTo>
                <a:lnTo>
                  <a:pt x="1720763" y="0"/>
                </a:lnTo>
                <a:lnTo>
                  <a:pt x="1720763" y="567852"/>
                </a:lnTo>
                <a:lnTo>
                  <a:pt x="0" y="5678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5" id="5"/>
          <p:cNvSpPr/>
          <p:nvPr/>
        </p:nvSpPr>
        <p:spPr>
          <a:xfrm rot="0">
            <a:off x="1802763" y="721454"/>
            <a:ext cx="1458698" cy="0"/>
          </a:xfrm>
          <a:prstGeom prst="line">
            <a:avLst/>
          </a:prstGeom>
          <a:ln cap="rnd" w="19050">
            <a:solidFill>
              <a:srgbClr val="A6A6A6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4949893" y="334961"/>
            <a:ext cx="1720763" cy="567852"/>
          </a:xfrm>
          <a:custGeom>
            <a:avLst/>
            <a:gdLst/>
            <a:ahLst/>
            <a:cxnLst/>
            <a:rect r="r" b="b" t="t" l="l"/>
            <a:pathLst>
              <a:path h="567852" w="1720763">
                <a:moveTo>
                  <a:pt x="0" y="0"/>
                </a:moveTo>
                <a:lnTo>
                  <a:pt x="1720763" y="0"/>
                </a:lnTo>
                <a:lnTo>
                  <a:pt x="1720763" y="567852"/>
                </a:lnTo>
                <a:lnTo>
                  <a:pt x="0" y="5678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089512" y="336589"/>
            <a:ext cx="1720763" cy="567852"/>
          </a:xfrm>
          <a:custGeom>
            <a:avLst/>
            <a:gdLst/>
            <a:ahLst/>
            <a:cxnLst/>
            <a:rect r="r" b="b" t="t" l="l"/>
            <a:pathLst>
              <a:path h="567852" w="1720763">
                <a:moveTo>
                  <a:pt x="0" y="0"/>
                </a:moveTo>
                <a:lnTo>
                  <a:pt x="1720763" y="0"/>
                </a:lnTo>
                <a:lnTo>
                  <a:pt x="1720763" y="567852"/>
                </a:lnTo>
                <a:lnTo>
                  <a:pt x="0" y="5678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" id="8"/>
          <p:cNvSpPr/>
          <p:nvPr/>
        </p:nvSpPr>
        <p:spPr>
          <a:xfrm rot="0">
            <a:off x="4913316" y="721454"/>
            <a:ext cx="1458698" cy="0"/>
          </a:xfrm>
          <a:prstGeom prst="line">
            <a:avLst/>
          </a:prstGeom>
          <a:ln cap="rnd" w="19050">
            <a:solidFill>
              <a:srgbClr val="A6A6A6"/>
            </a:solidFill>
            <a:prstDash val="sysDot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4413644" y="8314590"/>
            <a:ext cx="3916741" cy="3867781"/>
          </a:xfrm>
          <a:custGeom>
            <a:avLst/>
            <a:gdLst/>
            <a:ahLst/>
            <a:cxnLst/>
            <a:rect r="r" b="b" t="t" l="l"/>
            <a:pathLst>
              <a:path h="3867781" w="3916741">
                <a:moveTo>
                  <a:pt x="0" y="0"/>
                </a:moveTo>
                <a:lnTo>
                  <a:pt x="3916740" y="0"/>
                </a:lnTo>
                <a:lnTo>
                  <a:pt x="3916740" y="3867782"/>
                </a:lnTo>
                <a:lnTo>
                  <a:pt x="0" y="386778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36066" y="1099157"/>
            <a:ext cx="7022888" cy="9262850"/>
            <a:chOff x="0" y="0"/>
            <a:chExt cx="2217626" cy="292494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17626" cy="2924942"/>
            </a:xfrm>
            <a:custGeom>
              <a:avLst/>
              <a:gdLst/>
              <a:ahLst/>
              <a:cxnLst/>
              <a:rect r="r" b="b" t="t" l="l"/>
              <a:pathLst>
                <a:path h="2924942" w="2217626">
                  <a:moveTo>
                    <a:pt x="2093166" y="2924942"/>
                  </a:moveTo>
                  <a:lnTo>
                    <a:pt x="124460" y="2924942"/>
                  </a:lnTo>
                  <a:cubicBezTo>
                    <a:pt x="55880" y="2924942"/>
                    <a:pt x="0" y="2869062"/>
                    <a:pt x="0" y="280048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093166" y="0"/>
                  </a:lnTo>
                  <a:cubicBezTo>
                    <a:pt x="2161746" y="0"/>
                    <a:pt x="2217626" y="55880"/>
                    <a:pt x="2217626" y="124460"/>
                  </a:cubicBezTo>
                  <a:lnTo>
                    <a:pt x="2217626" y="2800482"/>
                  </a:lnTo>
                  <a:cubicBezTo>
                    <a:pt x="2217626" y="2869062"/>
                    <a:pt x="2161746" y="2924942"/>
                    <a:pt x="2093166" y="2924942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861476" y="7827954"/>
            <a:ext cx="1447815" cy="1447815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920493" y="7886971"/>
            <a:ext cx="1329781" cy="1329781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995215" y="7961694"/>
            <a:ext cx="1180336" cy="1180336"/>
          </a:xfrm>
          <a:custGeom>
            <a:avLst/>
            <a:gdLst/>
            <a:ahLst/>
            <a:cxnLst/>
            <a:rect r="r" b="b" t="t" l="l"/>
            <a:pathLst>
              <a:path h="1180336" w="1180336">
                <a:moveTo>
                  <a:pt x="0" y="0"/>
                </a:moveTo>
                <a:lnTo>
                  <a:pt x="1180337" y="0"/>
                </a:lnTo>
                <a:lnTo>
                  <a:pt x="1180337" y="1180336"/>
                </a:lnTo>
                <a:lnTo>
                  <a:pt x="0" y="118033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1540419" y="8506897"/>
            <a:ext cx="89930" cy="89930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3056093" y="7827954"/>
            <a:ext cx="1447815" cy="1447815"/>
            <a:chOff x="0" y="0"/>
            <a:chExt cx="1930420" cy="1930420"/>
          </a:xfrm>
        </p:grpSpPr>
        <p:grpSp>
          <p:nvGrpSpPr>
            <p:cNvPr name="Group 23" id="23"/>
            <p:cNvGrpSpPr/>
            <p:nvPr/>
          </p:nvGrpSpPr>
          <p:grpSpPr>
            <a:xfrm rot="0">
              <a:off x="0" y="0"/>
              <a:ext cx="1930420" cy="1930420"/>
              <a:chOff x="0" y="0"/>
              <a:chExt cx="812800" cy="812800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FB247"/>
              </a:solidFill>
            </p:spPr>
          </p:sp>
          <p:sp>
            <p:nvSpPr>
              <p:cNvPr name="TextBox 25" id="25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  <p:grpSp>
          <p:nvGrpSpPr>
            <p:cNvPr name="Group 26" id="26"/>
            <p:cNvGrpSpPr/>
            <p:nvPr/>
          </p:nvGrpSpPr>
          <p:grpSpPr>
            <a:xfrm rot="0">
              <a:off x="78689" y="78689"/>
              <a:ext cx="1773041" cy="1773041"/>
              <a:chOff x="0" y="0"/>
              <a:chExt cx="812800" cy="812800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name="TextBox 28" id="28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  <p:sp>
          <p:nvSpPr>
            <p:cNvPr name="Freeform 29" id="29"/>
            <p:cNvSpPr/>
            <p:nvPr/>
          </p:nvSpPr>
          <p:spPr>
            <a:xfrm flipH="false" flipV="false" rot="0">
              <a:off x="178319" y="178319"/>
              <a:ext cx="1573782" cy="1573782"/>
            </a:xfrm>
            <a:custGeom>
              <a:avLst/>
              <a:gdLst/>
              <a:ahLst/>
              <a:cxnLst/>
              <a:rect r="r" b="b" t="t" l="l"/>
              <a:pathLst>
                <a:path h="1573782" w="1573782">
                  <a:moveTo>
                    <a:pt x="0" y="0"/>
                  </a:moveTo>
                  <a:lnTo>
                    <a:pt x="1573782" y="0"/>
                  </a:lnTo>
                  <a:lnTo>
                    <a:pt x="1573782" y="1573782"/>
                  </a:lnTo>
                  <a:lnTo>
                    <a:pt x="0" y="15737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30" id="30"/>
            <p:cNvGrpSpPr/>
            <p:nvPr/>
          </p:nvGrpSpPr>
          <p:grpSpPr>
            <a:xfrm rot="0">
              <a:off x="905257" y="905257"/>
              <a:ext cx="119907" cy="119907"/>
              <a:chOff x="0" y="0"/>
              <a:chExt cx="812800" cy="812800"/>
            </a:xfrm>
          </p:grpSpPr>
          <p:sp>
            <p:nvSpPr>
              <p:cNvPr name="Freeform 31" id="31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32" id="32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</p:grpSp>
      <p:grpSp>
        <p:nvGrpSpPr>
          <p:cNvPr name="Group 33" id="33"/>
          <p:cNvGrpSpPr/>
          <p:nvPr/>
        </p:nvGrpSpPr>
        <p:grpSpPr>
          <a:xfrm rot="0">
            <a:off x="5246857" y="7827954"/>
            <a:ext cx="1447815" cy="1447815"/>
            <a:chOff x="0" y="0"/>
            <a:chExt cx="1930420" cy="1930420"/>
          </a:xfrm>
        </p:grpSpPr>
        <p:grpSp>
          <p:nvGrpSpPr>
            <p:cNvPr name="Group 34" id="34"/>
            <p:cNvGrpSpPr/>
            <p:nvPr/>
          </p:nvGrpSpPr>
          <p:grpSpPr>
            <a:xfrm rot="0">
              <a:off x="0" y="0"/>
              <a:ext cx="1930420" cy="1930420"/>
              <a:chOff x="0" y="0"/>
              <a:chExt cx="812800" cy="8128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EFB247"/>
              </a:solidFill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  <p:grpSp>
          <p:nvGrpSpPr>
            <p:cNvPr name="Group 37" id="37"/>
            <p:cNvGrpSpPr/>
            <p:nvPr/>
          </p:nvGrpSpPr>
          <p:grpSpPr>
            <a:xfrm rot="0">
              <a:off x="78689" y="78689"/>
              <a:ext cx="1773041" cy="1773041"/>
              <a:chOff x="0" y="0"/>
              <a:chExt cx="812800" cy="812800"/>
            </a:xfrm>
          </p:grpSpPr>
          <p:sp>
            <p:nvSpPr>
              <p:cNvPr name="Freeform 38" id="3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DFDFD"/>
              </a:solidFill>
            </p:spPr>
          </p:sp>
          <p:sp>
            <p:nvSpPr>
              <p:cNvPr name="TextBox 39" id="39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  <p:sp>
          <p:nvSpPr>
            <p:cNvPr name="Freeform 40" id="40"/>
            <p:cNvSpPr/>
            <p:nvPr/>
          </p:nvSpPr>
          <p:spPr>
            <a:xfrm flipH="false" flipV="false" rot="0">
              <a:off x="178319" y="178319"/>
              <a:ext cx="1573782" cy="1573782"/>
            </a:xfrm>
            <a:custGeom>
              <a:avLst/>
              <a:gdLst/>
              <a:ahLst/>
              <a:cxnLst/>
              <a:rect r="r" b="b" t="t" l="l"/>
              <a:pathLst>
                <a:path h="1573782" w="1573782">
                  <a:moveTo>
                    <a:pt x="0" y="0"/>
                  </a:moveTo>
                  <a:lnTo>
                    <a:pt x="1573782" y="0"/>
                  </a:lnTo>
                  <a:lnTo>
                    <a:pt x="1573782" y="1573782"/>
                  </a:lnTo>
                  <a:lnTo>
                    <a:pt x="0" y="157378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41" id="41"/>
            <p:cNvGrpSpPr/>
            <p:nvPr/>
          </p:nvGrpSpPr>
          <p:grpSpPr>
            <a:xfrm rot="0">
              <a:off x="905257" y="905257"/>
              <a:ext cx="119907" cy="119907"/>
              <a:chOff x="0" y="0"/>
              <a:chExt cx="812800" cy="812800"/>
            </a:xfrm>
          </p:grpSpPr>
          <p:sp>
            <p:nvSpPr>
              <p:cNvPr name="Freeform 42" id="4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43" id="43"/>
              <p:cNvSpPr txBox="true"/>
              <p:nvPr/>
            </p:nvSpPr>
            <p:spPr>
              <a:xfrm>
                <a:off x="76200" y="57150"/>
                <a:ext cx="660400" cy="679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240"/>
                  </a:lnSpc>
                </a:pPr>
              </a:p>
            </p:txBody>
          </p:sp>
        </p:grpSp>
      </p:grpSp>
      <p:grpSp>
        <p:nvGrpSpPr>
          <p:cNvPr name="Group 44" id="44"/>
          <p:cNvGrpSpPr/>
          <p:nvPr/>
        </p:nvGrpSpPr>
        <p:grpSpPr>
          <a:xfrm rot="0">
            <a:off x="756000" y="2677524"/>
            <a:ext cx="1675009" cy="2163970"/>
            <a:chOff x="0" y="0"/>
            <a:chExt cx="660400" cy="853181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756000" y="5216739"/>
            <a:ext cx="1675009" cy="2163970"/>
            <a:chOff x="0" y="0"/>
            <a:chExt cx="660400" cy="853181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49" id="49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756000" y="7736030"/>
            <a:ext cx="1675009" cy="2163970"/>
            <a:chOff x="0" y="0"/>
            <a:chExt cx="660400" cy="853181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52" id="52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861476" y="2793419"/>
            <a:ext cx="1447815" cy="1447815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55" id="55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861476" y="5332634"/>
            <a:ext cx="1447815" cy="1447815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861476" y="7851926"/>
            <a:ext cx="1447815" cy="1447815"/>
            <a:chOff x="0" y="0"/>
            <a:chExt cx="812800" cy="8128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61" id="61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920493" y="2852436"/>
            <a:ext cx="1329781" cy="1329781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64" id="64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920493" y="5391651"/>
            <a:ext cx="1329781" cy="1329781"/>
            <a:chOff x="0" y="0"/>
            <a:chExt cx="812800" cy="8128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67" id="6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68" id="68"/>
          <p:cNvGrpSpPr/>
          <p:nvPr/>
        </p:nvGrpSpPr>
        <p:grpSpPr>
          <a:xfrm rot="0">
            <a:off x="920493" y="7910943"/>
            <a:ext cx="1329781" cy="1329781"/>
            <a:chOff x="0" y="0"/>
            <a:chExt cx="812800" cy="8128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70" id="70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Freeform 71" id="71"/>
          <p:cNvSpPr/>
          <p:nvPr/>
        </p:nvSpPr>
        <p:spPr>
          <a:xfrm flipH="false" flipV="false" rot="0">
            <a:off x="995215" y="2925679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7" y="0"/>
                </a:lnTo>
                <a:lnTo>
                  <a:pt x="1180337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995215" y="5464895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7" y="0"/>
                </a:lnTo>
                <a:lnTo>
                  <a:pt x="1180337" y="1183294"/>
                </a:lnTo>
                <a:lnTo>
                  <a:pt x="0" y="118329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995215" y="7984186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7" y="0"/>
                </a:lnTo>
                <a:lnTo>
                  <a:pt x="1180337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4" id="74"/>
          <p:cNvGrpSpPr/>
          <p:nvPr/>
        </p:nvGrpSpPr>
        <p:grpSpPr>
          <a:xfrm rot="0">
            <a:off x="1540419" y="3472361"/>
            <a:ext cx="89930" cy="89930"/>
            <a:chOff x="0" y="0"/>
            <a:chExt cx="812800" cy="8128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76" id="76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1540419" y="6011577"/>
            <a:ext cx="89930" cy="89930"/>
            <a:chOff x="0" y="0"/>
            <a:chExt cx="812800" cy="8128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79" id="79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1540419" y="8530868"/>
            <a:ext cx="89930" cy="89930"/>
            <a:chOff x="0" y="0"/>
            <a:chExt cx="812800" cy="8128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82" id="82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1093225" y="4298384"/>
            <a:ext cx="1000559" cy="439011"/>
            <a:chOff x="0" y="0"/>
            <a:chExt cx="358578" cy="157332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85" id="85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1093225" y="6837599"/>
            <a:ext cx="1000559" cy="439011"/>
            <a:chOff x="0" y="0"/>
            <a:chExt cx="358578" cy="157332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88" id="88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9" id="89"/>
          <p:cNvGrpSpPr/>
          <p:nvPr/>
        </p:nvGrpSpPr>
        <p:grpSpPr>
          <a:xfrm rot="0">
            <a:off x="1093225" y="9356891"/>
            <a:ext cx="1000559" cy="439011"/>
            <a:chOff x="0" y="0"/>
            <a:chExt cx="358578" cy="157332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91" id="91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2" id="92"/>
          <p:cNvGrpSpPr/>
          <p:nvPr/>
        </p:nvGrpSpPr>
        <p:grpSpPr>
          <a:xfrm rot="0">
            <a:off x="2942495" y="2677524"/>
            <a:ext cx="1675009" cy="2163970"/>
            <a:chOff x="0" y="0"/>
            <a:chExt cx="660400" cy="853181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2942495" y="5216739"/>
            <a:ext cx="1675009" cy="2163970"/>
            <a:chOff x="0" y="0"/>
            <a:chExt cx="660400" cy="853181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97" id="97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2942495" y="7736030"/>
            <a:ext cx="1675009" cy="2163970"/>
            <a:chOff x="0" y="0"/>
            <a:chExt cx="660400" cy="853181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100" id="100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1" id="101"/>
          <p:cNvGrpSpPr/>
          <p:nvPr/>
        </p:nvGrpSpPr>
        <p:grpSpPr>
          <a:xfrm rot="0">
            <a:off x="3047971" y="2793419"/>
            <a:ext cx="1447815" cy="1447815"/>
            <a:chOff x="0" y="0"/>
            <a:chExt cx="812800" cy="812800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03" id="103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3047971" y="5332634"/>
            <a:ext cx="1447815" cy="1447815"/>
            <a:chOff x="0" y="0"/>
            <a:chExt cx="812800" cy="812800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06" id="106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07" id="107"/>
          <p:cNvGrpSpPr/>
          <p:nvPr/>
        </p:nvGrpSpPr>
        <p:grpSpPr>
          <a:xfrm rot="0">
            <a:off x="3047971" y="7851926"/>
            <a:ext cx="1447815" cy="1447815"/>
            <a:chOff x="0" y="0"/>
            <a:chExt cx="812800" cy="812800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09" id="109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3106988" y="2852436"/>
            <a:ext cx="1329781" cy="1329781"/>
            <a:chOff x="0" y="0"/>
            <a:chExt cx="812800" cy="812800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12" id="112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3" id="113"/>
          <p:cNvGrpSpPr/>
          <p:nvPr/>
        </p:nvGrpSpPr>
        <p:grpSpPr>
          <a:xfrm rot="0">
            <a:off x="3106988" y="5391651"/>
            <a:ext cx="1329781" cy="1329781"/>
            <a:chOff x="0" y="0"/>
            <a:chExt cx="812800" cy="812800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15" id="115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16" id="116"/>
          <p:cNvGrpSpPr/>
          <p:nvPr/>
        </p:nvGrpSpPr>
        <p:grpSpPr>
          <a:xfrm rot="0">
            <a:off x="3106988" y="7910943"/>
            <a:ext cx="1329781" cy="1329781"/>
            <a:chOff x="0" y="0"/>
            <a:chExt cx="812800" cy="812800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18" id="118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Freeform 119" id="119"/>
          <p:cNvSpPr/>
          <p:nvPr/>
        </p:nvSpPr>
        <p:spPr>
          <a:xfrm flipH="false" flipV="false" rot="0">
            <a:off x="3189832" y="2925679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0" id="120"/>
          <p:cNvSpPr/>
          <p:nvPr/>
        </p:nvSpPr>
        <p:spPr>
          <a:xfrm flipH="false" flipV="false" rot="0">
            <a:off x="3189832" y="5464895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4"/>
                </a:lnTo>
                <a:lnTo>
                  <a:pt x="0" y="118329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1" id="121"/>
          <p:cNvSpPr/>
          <p:nvPr/>
        </p:nvSpPr>
        <p:spPr>
          <a:xfrm flipH="false" flipV="false" rot="0">
            <a:off x="3189832" y="7984186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2" id="122"/>
          <p:cNvGrpSpPr/>
          <p:nvPr/>
        </p:nvGrpSpPr>
        <p:grpSpPr>
          <a:xfrm rot="0">
            <a:off x="3726914" y="3472361"/>
            <a:ext cx="89930" cy="89930"/>
            <a:chOff x="0" y="0"/>
            <a:chExt cx="812800" cy="812800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24" id="124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5" id="125"/>
          <p:cNvGrpSpPr/>
          <p:nvPr/>
        </p:nvGrpSpPr>
        <p:grpSpPr>
          <a:xfrm rot="0">
            <a:off x="3726914" y="6011577"/>
            <a:ext cx="89930" cy="89930"/>
            <a:chOff x="0" y="0"/>
            <a:chExt cx="812800" cy="812800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27" id="12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28" id="128"/>
          <p:cNvGrpSpPr/>
          <p:nvPr/>
        </p:nvGrpSpPr>
        <p:grpSpPr>
          <a:xfrm rot="0">
            <a:off x="3726914" y="8530868"/>
            <a:ext cx="89930" cy="89930"/>
            <a:chOff x="0" y="0"/>
            <a:chExt cx="812800" cy="812800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30" id="130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1" id="131"/>
          <p:cNvGrpSpPr/>
          <p:nvPr/>
        </p:nvGrpSpPr>
        <p:grpSpPr>
          <a:xfrm rot="0">
            <a:off x="3279721" y="4298384"/>
            <a:ext cx="1000559" cy="439011"/>
            <a:chOff x="0" y="0"/>
            <a:chExt cx="358578" cy="157332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33" id="133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4" id="134"/>
          <p:cNvGrpSpPr/>
          <p:nvPr/>
        </p:nvGrpSpPr>
        <p:grpSpPr>
          <a:xfrm rot="0">
            <a:off x="3279721" y="6837599"/>
            <a:ext cx="1000559" cy="439011"/>
            <a:chOff x="0" y="0"/>
            <a:chExt cx="358578" cy="157332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36" id="136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37" id="137"/>
          <p:cNvGrpSpPr/>
          <p:nvPr/>
        </p:nvGrpSpPr>
        <p:grpSpPr>
          <a:xfrm rot="0">
            <a:off x="3279721" y="9356891"/>
            <a:ext cx="1000559" cy="439011"/>
            <a:chOff x="0" y="0"/>
            <a:chExt cx="358578" cy="157332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39" id="139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TextBox 140" id="140"/>
          <p:cNvSpPr txBox="true"/>
          <p:nvPr/>
        </p:nvSpPr>
        <p:spPr>
          <a:xfrm rot="0">
            <a:off x="3341688" y="4364711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8 : 00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3341688" y="6903926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10 : 00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3341688" y="9423218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13 : 35</a:t>
            </a:r>
          </a:p>
        </p:txBody>
      </p:sp>
      <p:grpSp>
        <p:nvGrpSpPr>
          <p:cNvPr name="Group 143" id="143"/>
          <p:cNvGrpSpPr/>
          <p:nvPr/>
        </p:nvGrpSpPr>
        <p:grpSpPr>
          <a:xfrm rot="0">
            <a:off x="5128991" y="2677524"/>
            <a:ext cx="1675009" cy="2163970"/>
            <a:chOff x="0" y="0"/>
            <a:chExt cx="660400" cy="853181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145" id="145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46" id="146"/>
          <p:cNvGrpSpPr/>
          <p:nvPr/>
        </p:nvGrpSpPr>
        <p:grpSpPr>
          <a:xfrm rot="0">
            <a:off x="5128991" y="5216739"/>
            <a:ext cx="1675009" cy="2163970"/>
            <a:chOff x="0" y="0"/>
            <a:chExt cx="660400" cy="853181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148" id="148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49" id="149"/>
          <p:cNvGrpSpPr/>
          <p:nvPr/>
        </p:nvGrpSpPr>
        <p:grpSpPr>
          <a:xfrm rot="0">
            <a:off x="5128991" y="7736030"/>
            <a:ext cx="1675009" cy="2163970"/>
            <a:chOff x="0" y="0"/>
            <a:chExt cx="660400" cy="853181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660400" cy="853181"/>
            </a:xfrm>
            <a:custGeom>
              <a:avLst/>
              <a:gdLst/>
              <a:ahLst/>
              <a:cxnLst/>
              <a:rect r="r" b="b" t="t" l="l"/>
              <a:pathLst>
                <a:path h="853181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9399"/>
                  </a:cubicBezTo>
                  <a:lnTo>
                    <a:pt x="660400" y="740519"/>
                  </a:lnTo>
                  <a:cubicBezTo>
                    <a:pt x="660400" y="770399"/>
                    <a:pt x="648530" y="799055"/>
                    <a:pt x="627402" y="820183"/>
                  </a:cubicBezTo>
                  <a:cubicBezTo>
                    <a:pt x="606274" y="841311"/>
                    <a:pt x="577618" y="853181"/>
                    <a:pt x="547738" y="853181"/>
                  </a:cubicBezTo>
                  <a:lnTo>
                    <a:pt x="112662" y="853181"/>
                  </a:lnTo>
                  <a:cubicBezTo>
                    <a:pt x="50440" y="853181"/>
                    <a:pt x="0" y="802740"/>
                    <a:pt x="0" y="740519"/>
                  </a:cubicBezTo>
                  <a:lnTo>
                    <a:pt x="0" y="329788"/>
                  </a:lnTo>
                  <a:cubicBezTo>
                    <a:pt x="1782" y="185660"/>
                    <a:pt x="93019" y="64045"/>
                    <a:pt x="220252" y="19070"/>
                  </a:cubicBezTo>
                  <a:lnTo>
                    <a:pt x="220252" y="19070"/>
                  </a:lnTo>
                  <a:close/>
                </a:path>
              </a:pathLst>
            </a:custGeom>
            <a:solidFill>
              <a:srgbClr val="EFB247"/>
            </a:solidFill>
          </p:spPr>
        </p:sp>
        <p:sp>
          <p:nvSpPr>
            <p:cNvPr name="TextBox 151" id="151"/>
            <p:cNvSpPr txBox="true"/>
            <p:nvPr/>
          </p:nvSpPr>
          <p:spPr>
            <a:xfrm>
              <a:off x="0" y="107950"/>
              <a:ext cx="660400" cy="7452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2" id="152"/>
          <p:cNvGrpSpPr/>
          <p:nvPr/>
        </p:nvGrpSpPr>
        <p:grpSpPr>
          <a:xfrm rot="0">
            <a:off x="5234467" y="2793419"/>
            <a:ext cx="1447815" cy="1447815"/>
            <a:chOff x="0" y="0"/>
            <a:chExt cx="812800" cy="812800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54" id="154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5" id="155"/>
          <p:cNvGrpSpPr/>
          <p:nvPr/>
        </p:nvGrpSpPr>
        <p:grpSpPr>
          <a:xfrm rot="0">
            <a:off x="5234467" y="5332634"/>
            <a:ext cx="1447815" cy="1447815"/>
            <a:chOff x="0" y="0"/>
            <a:chExt cx="812800" cy="812800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57" id="15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58" id="158"/>
          <p:cNvGrpSpPr/>
          <p:nvPr/>
        </p:nvGrpSpPr>
        <p:grpSpPr>
          <a:xfrm rot="0">
            <a:off x="5234467" y="7851926"/>
            <a:ext cx="1447815" cy="1447815"/>
            <a:chOff x="0" y="0"/>
            <a:chExt cx="812800" cy="812800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BA341"/>
            </a:solidFill>
          </p:spPr>
        </p:sp>
        <p:sp>
          <p:nvSpPr>
            <p:cNvPr name="TextBox 160" id="160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1" id="161"/>
          <p:cNvGrpSpPr/>
          <p:nvPr/>
        </p:nvGrpSpPr>
        <p:grpSpPr>
          <a:xfrm rot="0">
            <a:off x="5293484" y="2852436"/>
            <a:ext cx="1329781" cy="1329781"/>
            <a:chOff x="0" y="0"/>
            <a:chExt cx="812800" cy="812800"/>
          </a:xfrm>
        </p:grpSpPr>
        <p:sp>
          <p:nvSpPr>
            <p:cNvPr name="Freeform 162" id="16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63" id="163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4" id="164"/>
          <p:cNvGrpSpPr/>
          <p:nvPr/>
        </p:nvGrpSpPr>
        <p:grpSpPr>
          <a:xfrm rot="0">
            <a:off x="5293484" y="5391651"/>
            <a:ext cx="1329781" cy="1329781"/>
            <a:chOff x="0" y="0"/>
            <a:chExt cx="812800" cy="812800"/>
          </a:xfrm>
        </p:grpSpPr>
        <p:sp>
          <p:nvSpPr>
            <p:cNvPr name="Freeform 165" id="16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66" id="166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67" id="167"/>
          <p:cNvGrpSpPr/>
          <p:nvPr/>
        </p:nvGrpSpPr>
        <p:grpSpPr>
          <a:xfrm rot="0">
            <a:off x="5293484" y="7910943"/>
            <a:ext cx="1329781" cy="1329781"/>
            <a:chOff x="0" y="0"/>
            <a:chExt cx="812800" cy="812800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</p:spPr>
        </p:sp>
        <p:sp>
          <p:nvSpPr>
            <p:cNvPr name="TextBox 169" id="169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Freeform 170" id="170"/>
          <p:cNvSpPr/>
          <p:nvPr/>
        </p:nvSpPr>
        <p:spPr>
          <a:xfrm flipH="false" flipV="false" rot="0">
            <a:off x="5368206" y="2925679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1" id="171"/>
          <p:cNvSpPr/>
          <p:nvPr/>
        </p:nvSpPr>
        <p:spPr>
          <a:xfrm flipH="false" flipV="false" rot="0">
            <a:off x="5368206" y="5464895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4"/>
                </a:lnTo>
                <a:lnTo>
                  <a:pt x="0" y="118329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2" id="172"/>
          <p:cNvSpPr/>
          <p:nvPr/>
        </p:nvSpPr>
        <p:spPr>
          <a:xfrm flipH="false" flipV="false" rot="0">
            <a:off x="5368206" y="7984186"/>
            <a:ext cx="1180336" cy="1183295"/>
          </a:xfrm>
          <a:custGeom>
            <a:avLst/>
            <a:gdLst/>
            <a:ahLst/>
            <a:cxnLst/>
            <a:rect r="r" b="b" t="t" l="l"/>
            <a:pathLst>
              <a:path h="1183295" w="1180336">
                <a:moveTo>
                  <a:pt x="0" y="0"/>
                </a:moveTo>
                <a:lnTo>
                  <a:pt x="1180336" y="0"/>
                </a:lnTo>
                <a:lnTo>
                  <a:pt x="1180336" y="1183295"/>
                </a:lnTo>
                <a:lnTo>
                  <a:pt x="0" y="118329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73" id="173"/>
          <p:cNvGrpSpPr/>
          <p:nvPr/>
        </p:nvGrpSpPr>
        <p:grpSpPr>
          <a:xfrm rot="0">
            <a:off x="5913409" y="3472361"/>
            <a:ext cx="89930" cy="89930"/>
            <a:chOff x="0" y="0"/>
            <a:chExt cx="812800" cy="812800"/>
          </a:xfrm>
        </p:grpSpPr>
        <p:sp>
          <p:nvSpPr>
            <p:cNvPr name="Freeform 174" id="17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75" id="175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76" id="176"/>
          <p:cNvGrpSpPr/>
          <p:nvPr/>
        </p:nvGrpSpPr>
        <p:grpSpPr>
          <a:xfrm rot="0">
            <a:off x="5913409" y="6011577"/>
            <a:ext cx="89930" cy="89930"/>
            <a:chOff x="0" y="0"/>
            <a:chExt cx="812800" cy="812800"/>
          </a:xfrm>
        </p:grpSpPr>
        <p:sp>
          <p:nvSpPr>
            <p:cNvPr name="Freeform 177" id="17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78" id="178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79" id="179"/>
          <p:cNvGrpSpPr/>
          <p:nvPr/>
        </p:nvGrpSpPr>
        <p:grpSpPr>
          <a:xfrm rot="0">
            <a:off x="5913409" y="8530868"/>
            <a:ext cx="89930" cy="89930"/>
            <a:chOff x="0" y="0"/>
            <a:chExt cx="812800" cy="812800"/>
          </a:xfrm>
        </p:grpSpPr>
        <p:sp>
          <p:nvSpPr>
            <p:cNvPr name="Freeform 180" id="18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81" id="181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32429" lIns="32429" bIns="32429" rIns="32429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2" id="182"/>
          <p:cNvGrpSpPr/>
          <p:nvPr/>
        </p:nvGrpSpPr>
        <p:grpSpPr>
          <a:xfrm rot="0">
            <a:off x="5466216" y="4298384"/>
            <a:ext cx="1000559" cy="439011"/>
            <a:chOff x="0" y="0"/>
            <a:chExt cx="358578" cy="157332"/>
          </a:xfrm>
        </p:grpSpPr>
        <p:sp>
          <p:nvSpPr>
            <p:cNvPr name="Freeform 183" id="183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84" id="184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5" id="185"/>
          <p:cNvGrpSpPr/>
          <p:nvPr/>
        </p:nvGrpSpPr>
        <p:grpSpPr>
          <a:xfrm rot="0">
            <a:off x="5466216" y="6837599"/>
            <a:ext cx="1000559" cy="439011"/>
            <a:chOff x="0" y="0"/>
            <a:chExt cx="358578" cy="157332"/>
          </a:xfrm>
        </p:grpSpPr>
        <p:sp>
          <p:nvSpPr>
            <p:cNvPr name="Freeform 186" id="186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87" id="187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188" id="188"/>
          <p:cNvGrpSpPr/>
          <p:nvPr/>
        </p:nvGrpSpPr>
        <p:grpSpPr>
          <a:xfrm rot="0">
            <a:off x="5466216" y="9356891"/>
            <a:ext cx="1000559" cy="439011"/>
            <a:chOff x="0" y="0"/>
            <a:chExt cx="358578" cy="157332"/>
          </a:xfrm>
        </p:grpSpPr>
        <p:sp>
          <p:nvSpPr>
            <p:cNvPr name="Freeform 189" id="189"/>
            <p:cNvSpPr/>
            <p:nvPr/>
          </p:nvSpPr>
          <p:spPr>
            <a:xfrm flipH="false" flipV="false" rot="0">
              <a:off x="0" y="0"/>
              <a:ext cx="358578" cy="157332"/>
            </a:xfrm>
            <a:custGeom>
              <a:avLst/>
              <a:gdLst/>
              <a:ahLst/>
              <a:cxnLst/>
              <a:rect r="r" b="b" t="t" l="l"/>
              <a:pathLst>
                <a:path h="157332" w="358578">
                  <a:moveTo>
                    <a:pt x="78666" y="0"/>
                  </a:moveTo>
                  <a:lnTo>
                    <a:pt x="279912" y="0"/>
                  </a:lnTo>
                  <a:cubicBezTo>
                    <a:pt x="323358" y="0"/>
                    <a:pt x="358578" y="35220"/>
                    <a:pt x="358578" y="78666"/>
                  </a:cubicBezTo>
                  <a:lnTo>
                    <a:pt x="358578" y="78666"/>
                  </a:lnTo>
                  <a:cubicBezTo>
                    <a:pt x="358578" y="122112"/>
                    <a:pt x="323358" y="157332"/>
                    <a:pt x="279912" y="157332"/>
                  </a:cubicBezTo>
                  <a:lnTo>
                    <a:pt x="78666" y="157332"/>
                  </a:lnTo>
                  <a:cubicBezTo>
                    <a:pt x="35220" y="157332"/>
                    <a:pt x="0" y="122112"/>
                    <a:pt x="0" y="78666"/>
                  </a:cubicBezTo>
                  <a:lnTo>
                    <a:pt x="0" y="78666"/>
                  </a:lnTo>
                  <a:cubicBezTo>
                    <a:pt x="0" y="35220"/>
                    <a:pt x="35220" y="0"/>
                    <a:pt x="78666" y="0"/>
                  </a:cubicBezTo>
                  <a:close/>
                </a:path>
              </a:pathLst>
            </a:custGeom>
            <a:solidFill>
              <a:srgbClr val="C49139"/>
            </a:solidFill>
          </p:spPr>
        </p:sp>
        <p:sp>
          <p:nvSpPr>
            <p:cNvPr name="TextBox 190" id="190"/>
            <p:cNvSpPr txBox="true"/>
            <p:nvPr/>
          </p:nvSpPr>
          <p:spPr>
            <a:xfrm>
              <a:off x="0" y="-19050"/>
              <a:ext cx="358578" cy="176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sp>
        <p:nvSpPr>
          <p:cNvPr name="TextBox 191" id="191"/>
          <p:cNvSpPr txBox="true"/>
          <p:nvPr/>
        </p:nvSpPr>
        <p:spPr>
          <a:xfrm rot="0">
            <a:off x="5528183" y="4364711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8 : 15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5528183" y="6903926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11 : 25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5528183" y="9423218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15 : 50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1042127" y="441730"/>
            <a:ext cx="760636" cy="2908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05"/>
              </a:lnSpc>
            </a:pPr>
            <a:r>
              <a:rPr lang="en-US" sz="1475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 :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4258195" y="441730"/>
            <a:ext cx="605608" cy="2908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05"/>
              </a:lnSpc>
            </a:pPr>
            <a:r>
              <a:rPr lang="en-US" sz="1475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Class :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570522" y="1279928"/>
            <a:ext cx="6418956" cy="6724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60"/>
              </a:lnSpc>
            </a:pPr>
            <a:r>
              <a:rPr lang="en-US" sz="3900">
                <a:solidFill>
                  <a:srgbClr val="F4B23E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Сызу және Уақытты айту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728988" y="2022877"/>
            <a:ext cx="6102024" cy="25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b="true" sz="1500">
                <a:solidFill>
                  <a:srgbClr val="B87D14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Уақытты көрсету үшін қолды сағатқа салыңыз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1155193" y="4364711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7 : 35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1155193" y="6903926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9 : 45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1155193" y="9423218"/>
            <a:ext cx="860381" cy="2882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Now Medium"/>
                <a:ea typeface="Now Medium"/>
                <a:cs typeface="Now Medium"/>
                <a:sym typeface="Now Medium"/>
              </a:rPr>
              <a:t>12 : 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DAGZs3fECZg</dc:identifier>
  <dcterms:modified xsi:type="dcterms:W3CDTF">2011-08-01T06:04:30Z</dcterms:modified>
  <cp:revision>1</cp:revision>
  <dc:title>Yellow Illustrative Draw and Telling Time Worksheet</dc:title>
</cp:coreProperties>
</file>