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Gabriel Sans Condensed Bold" charset="1" panose="02000000000000000000"/>
      <p:regular r:id="rId8"/>
    </p:embeddedFont>
    <p:embeddedFont>
      <p:font typeface="Garet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CE69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41302" y="245718"/>
            <a:ext cx="7077020" cy="10200564"/>
            <a:chOff x="0" y="0"/>
            <a:chExt cx="2536244" cy="36556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36244" cy="3655652"/>
            </a:xfrm>
            <a:custGeom>
              <a:avLst/>
              <a:gdLst/>
              <a:ahLst/>
              <a:cxnLst/>
              <a:rect r="r" b="b" t="t" l="l"/>
              <a:pathLst>
                <a:path h="3655652" w="2536244">
                  <a:moveTo>
                    <a:pt x="0" y="0"/>
                  </a:moveTo>
                  <a:lnTo>
                    <a:pt x="2536244" y="0"/>
                  </a:lnTo>
                  <a:lnTo>
                    <a:pt x="2536244" y="3655652"/>
                  </a:lnTo>
                  <a:lnTo>
                    <a:pt x="0" y="36556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536244" cy="368422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55010" y="5520570"/>
            <a:ext cx="913603" cy="91360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2189010" y="5520570"/>
            <a:ext cx="913603" cy="913603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3323010" y="5520570"/>
            <a:ext cx="913603" cy="913603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4457010" y="5520570"/>
            <a:ext cx="913603" cy="913603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5591010" y="5520570"/>
            <a:ext cx="913603" cy="913603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980386" y="3987842"/>
            <a:ext cx="1044117" cy="913603"/>
            <a:chOff x="0" y="0"/>
            <a:chExt cx="812800" cy="7112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120143" y="3987842"/>
            <a:ext cx="1044117" cy="913603"/>
            <a:chOff x="0" y="0"/>
            <a:chExt cx="812800" cy="7112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3259511" y="3987842"/>
            <a:ext cx="1044117" cy="913603"/>
            <a:chOff x="0" y="0"/>
            <a:chExt cx="812800" cy="7112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4398878" y="3987842"/>
            <a:ext cx="1044117" cy="913603"/>
            <a:chOff x="0" y="0"/>
            <a:chExt cx="812800" cy="7112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5538245" y="3987842"/>
            <a:ext cx="1044117" cy="913603"/>
            <a:chOff x="0" y="0"/>
            <a:chExt cx="812800" cy="7112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912074" y="2358332"/>
            <a:ext cx="1010385" cy="1010385"/>
            <a:chOff x="0" y="0"/>
            <a:chExt cx="812800" cy="8128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2094128" y="2358332"/>
            <a:ext cx="1010385" cy="1010385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3276182" y="2358332"/>
            <a:ext cx="1010385" cy="1010385"/>
            <a:chOff x="0" y="0"/>
            <a:chExt cx="812800" cy="8128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3" id="43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4458236" y="2358332"/>
            <a:ext cx="1010385" cy="1010385"/>
            <a:chOff x="0" y="0"/>
            <a:chExt cx="812800" cy="8128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6" id="46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5637165" y="2358332"/>
            <a:ext cx="1010385" cy="1010385"/>
            <a:chOff x="0" y="0"/>
            <a:chExt cx="812800" cy="812800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912074" y="7053297"/>
            <a:ext cx="1009835" cy="1009835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2093484" y="7053297"/>
            <a:ext cx="1009835" cy="1009835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3274894" y="7053297"/>
            <a:ext cx="1009835" cy="1009835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4456305" y="7053297"/>
            <a:ext cx="1009835" cy="1009835"/>
            <a:chOff x="0" y="0"/>
            <a:chExt cx="812800" cy="8128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5637715" y="7053297"/>
            <a:ext cx="1009835" cy="1009835"/>
            <a:chOff x="0" y="0"/>
            <a:chExt cx="812800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912074" y="8682257"/>
            <a:ext cx="1158588" cy="913603"/>
            <a:chOff x="0" y="0"/>
            <a:chExt cx="415212" cy="327415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sp>
        <p:nvSpPr>
          <p:cNvPr name="TextBox 68" id="68"/>
          <p:cNvSpPr txBox="true"/>
          <p:nvPr/>
        </p:nvSpPr>
        <p:spPr>
          <a:xfrm rot="0">
            <a:off x="756000" y="717900"/>
            <a:ext cx="6048000" cy="7940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58"/>
              </a:lnSpc>
            </a:pPr>
            <a:r>
              <a:rPr lang="en-US" b="true" sz="2550">
                <a:solidFill>
                  <a:srgbClr val="927504"/>
                </a:solidFill>
                <a:latin typeface="Gabriel Sans Condensed Bold"/>
                <a:ea typeface="Gabriel Sans Condensed Bold"/>
                <a:cs typeface="Gabriel Sans Condensed Bold"/>
                <a:sym typeface="Gabriel Sans Condensed Bold"/>
              </a:rPr>
              <a:t>Пішіндерді Бақылау Жұмыс Парағы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123839" y="1484891"/>
            <a:ext cx="3312323" cy="5308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927504"/>
                </a:solidFill>
                <a:latin typeface="Garet"/>
                <a:ea typeface="Garet"/>
                <a:cs typeface="Garet"/>
                <a:sym typeface="Garet"/>
              </a:rPr>
              <a:t>Төмендегі пішіндерді сызыңыз.</a:t>
            </a:r>
          </a:p>
        </p:txBody>
      </p:sp>
      <p:grpSp>
        <p:nvGrpSpPr>
          <p:cNvPr name="Group 70" id="70"/>
          <p:cNvGrpSpPr/>
          <p:nvPr/>
        </p:nvGrpSpPr>
        <p:grpSpPr>
          <a:xfrm rot="0">
            <a:off x="2437703" y="8682257"/>
            <a:ext cx="1158588" cy="913603"/>
            <a:chOff x="0" y="0"/>
            <a:chExt cx="415212" cy="327415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73" id="73"/>
          <p:cNvGrpSpPr/>
          <p:nvPr/>
        </p:nvGrpSpPr>
        <p:grpSpPr>
          <a:xfrm rot="0">
            <a:off x="3963332" y="8682257"/>
            <a:ext cx="1158588" cy="913603"/>
            <a:chOff x="0" y="0"/>
            <a:chExt cx="415212" cy="327415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5" id="75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76" id="76"/>
          <p:cNvGrpSpPr/>
          <p:nvPr/>
        </p:nvGrpSpPr>
        <p:grpSpPr>
          <a:xfrm rot="0">
            <a:off x="5488962" y="8682257"/>
            <a:ext cx="1158588" cy="913603"/>
            <a:chOff x="0" y="0"/>
            <a:chExt cx="415212" cy="327415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8" id="78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C2C2C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41302" y="245718"/>
            <a:ext cx="7077020" cy="10200564"/>
            <a:chOff x="0" y="0"/>
            <a:chExt cx="2536244" cy="365565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536244" cy="3655652"/>
            </a:xfrm>
            <a:custGeom>
              <a:avLst/>
              <a:gdLst/>
              <a:ahLst/>
              <a:cxnLst/>
              <a:rect r="r" b="b" t="t" l="l"/>
              <a:pathLst>
                <a:path h="3655652" w="2536244">
                  <a:moveTo>
                    <a:pt x="0" y="0"/>
                  </a:moveTo>
                  <a:lnTo>
                    <a:pt x="2536244" y="0"/>
                  </a:lnTo>
                  <a:lnTo>
                    <a:pt x="2536244" y="3655652"/>
                  </a:lnTo>
                  <a:lnTo>
                    <a:pt x="0" y="365565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536244" cy="368422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055010" y="5520570"/>
            <a:ext cx="913603" cy="913603"/>
            <a:chOff x="0" y="0"/>
            <a:chExt cx="812800" cy="81280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2189010" y="5520570"/>
            <a:ext cx="913603" cy="913603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3323010" y="5520570"/>
            <a:ext cx="913603" cy="913603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4457010" y="5520570"/>
            <a:ext cx="913603" cy="913603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5591010" y="5520570"/>
            <a:ext cx="913603" cy="913603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980386" y="3987842"/>
            <a:ext cx="1044117" cy="913603"/>
            <a:chOff x="0" y="0"/>
            <a:chExt cx="812800" cy="7112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2120143" y="3987842"/>
            <a:ext cx="1044117" cy="913603"/>
            <a:chOff x="0" y="0"/>
            <a:chExt cx="812800" cy="7112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3259511" y="3987842"/>
            <a:ext cx="1044117" cy="913603"/>
            <a:chOff x="0" y="0"/>
            <a:chExt cx="812800" cy="7112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4398878" y="3987842"/>
            <a:ext cx="1044117" cy="913603"/>
            <a:chOff x="0" y="0"/>
            <a:chExt cx="812800" cy="7112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5538245" y="3987842"/>
            <a:ext cx="1044117" cy="913603"/>
            <a:chOff x="0" y="0"/>
            <a:chExt cx="812800" cy="7112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127000" y="311150"/>
              <a:ext cx="558800" cy="3492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912074" y="2358332"/>
            <a:ext cx="1010385" cy="1010385"/>
            <a:chOff x="0" y="0"/>
            <a:chExt cx="812800" cy="8128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2094128" y="2358332"/>
            <a:ext cx="1010385" cy="1010385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3276182" y="2358332"/>
            <a:ext cx="1010385" cy="1010385"/>
            <a:chOff x="0" y="0"/>
            <a:chExt cx="812800" cy="8128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3" id="43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4458236" y="2358332"/>
            <a:ext cx="1010385" cy="1010385"/>
            <a:chOff x="0" y="0"/>
            <a:chExt cx="812800" cy="8128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6" id="46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5637165" y="2358332"/>
            <a:ext cx="1010385" cy="1010385"/>
            <a:chOff x="0" y="0"/>
            <a:chExt cx="812800" cy="812800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912074" y="7053297"/>
            <a:ext cx="1009835" cy="1009835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2093484" y="7053297"/>
            <a:ext cx="1009835" cy="1009835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3274894" y="7053297"/>
            <a:ext cx="1009835" cy="1009835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4456305" y="7053297"/>
            <a:ext cx="1009835" cy="1009835"/>
            <a:chOff x="0" y="0"/>
            <a:chExt cx="812800" cy="8128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5637715" y="7053297"/>
            <a:ext cx="1009835" cy="1009835"/>
            <a:chOff x="0" y="0"/>
            <a:chExt cx="812800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139700" y="120650"/>
              <a:ext cx="533400" cy="552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912074" y="8682257"/>
            <a:ext cx="1158588" cy="913603"/>
            <a:chOff x="0" y="0"/>
            <a:chExt cx="415212" cy="327415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sp>
        <p:nvSpPr>
          <p:cNvPr name="TextBox 68" id="68"/>
          <p:cNvSpPr txBox="true"/>
          <p:nvPr/>
        </p:nvSpPr>
        <p:spPr>
          <a:xfrm rot="0">
            <a:off x="756000" y="679800"/>
            <a:ext cx="6048000" cy="7068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13"/>
              </a:lnSpc>
            </a:pPr>
            <a:r>
              <a:rPr lang="en-US" b="true" sz="4149">
                <a:solidFill>
                  <a:srgbClr val="000000"/>
                </a:solidFill>
                <a:latin typeface="Gabriel Sans Condensed Bold"/>
                <a:ea typeface="Gabriel Sans Condensed Bold"/>
                <a:cs typeface="Gabriel Sans Condensed Bold"/>
                <a:sym typeface="Gabriel Sans Condensed Bold"/>
              </a:rPr>
              <a:t>Shapes Tracing Worksheet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123839" y="1484891"/>
            <a:ext cx="3312323" cy="2546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aret"/>
                <a:ea typeface="Garet"/>
                <a:cs typeface="Garet"/>
                <a:sym typeface="Garet"/>
              </a:rPr>
              <a:t>Trace the shapes below.</a:t>
            </a:r>
          </a:p>
        </p:txBody>
      </p:sp>
      <p:grpSp>
        <p:nvGrpSpPr>
          <p:cNvPr name="Group 70" id="70"/>
          <p:cNvGrpSpPr/>
          <p:nvPr/>
        </p:nvGrpSpPr>
        <p:grpSpPr>
          <a:xfrm rot="0">
            <a:off x="2437703" y="8682257"/>
            <a:ext cx="1158588" cy="913603"/>
            <a:chOff x="0" y="0"/>
            <a:chExt cx="415212" cy="327415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2" id="72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73" id="73"/>
          <p:cNvGrpSpPr/>
          <p:nvPr/>
        </p:nvGrpSpPr>
        <p:grpSpPr>
          <a:xfrm rot="0">
            <a:off x="3963332" y="8682257"/>
            <a:ext cx="1158588" cy="913603"/>
            <a:chOff x="0" y="0"/>
            <a:chExt cx="415212" cy="327415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5" id="75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  <p:grpSp>
        <p:nvGrpSpPr>
          <p:cNvPr name="Group 76" id="76"/>
          <p:cNvGrpSpPr/>
          <p:nvPr/>
        </p:nvGrpSpPr>
        <p:grpSpPr>
          <a:xfrm rot="0">
            <a:off x="5488962" y="8682257"/>
            <a:ext cx="1158588" cy="913603"/>
            <a:chOff x="0" y="0"/>
            <a:chExt cx="415212" cy="327415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415212" cy="327415"/>
            </a:xfrm>
            <a:custGeom>
              <a:avLst/>
              <a:gdLst/>
              <a:ahLst/>
              <a:cxnLst/>
              <a:rect r="r" b="b" t="t" l="l"/>
              <a:pathLst>
                <a:path h="327415" w="415212">
                  <a:moveTo>
                    <a:pt x="0" y="0"/>
                  </a:moveTo>
                  <a:lnTo>
                    <a:pt x="415212" y="0"/>
                  </a:lnTo>
                  <a:lnTo>
                    <a:pt x="415212" y="327415"/>
                  </a:lnTo>
                  <a:lnTo>
                    <a:pt x="0" y="327415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9525" cap="sq">
              <a:solidFill>
                <a:srgbClr val="000000"/>
              </a:solidFill>
              <a:prstDash val="dash"/>
              <a:miter/>
            </a:ln>
          </p:spPr>
        </p:sp>
        <p:sp>
          <p:nvSpPr>
            <p:cNvPr name="TextBox 78" id="78"/>
            <p:cNvSpPr txBox="true"/>
            <p:nvPr/>
          </p:nvSpPr>
          <p:spPr>
            <a:xfrm>
              <a:off x="0" y="-19050"/>
              <a:ext cx="415212" cy="34646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39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DAGZoL3jOSU</dc:identifier>
  <dcterms:modified xsi:type="dcterms:W3CDTF">2011-08-01T06:04:30Z</dcterms:modified>
  <cp:revision>1</cp:revision>
  <dc:title>Yellow Shapes Tracing Worksheet</dc:title>
</cp:coreProperties>
</file>