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7556500" cy="10693400"/>
  <p:notesSz cx="6858000" cy="9144000"/>
  <p:embeddedFontLst>
    <p:embeddedFont>
      <p:font typeface="Carter One" charset="1" panose="03080802040405060005"/>
      <p:regular r:id="rId8"/>
    </p:embeddedFont>
    <p:embeddedFont>
      <p:font typeface="Nunito Bold" charset="1" panose="00000800000000000000"/>
      <p:regular r:id="rId9"/>
    </p:embeddedFont>
    <p:embeddedFont>
      <p:font typeface="Clock" charset="1" panose="00000000000000000000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7.png" Type="http://schemas.openxmlformats.org/officeDocument/2006/relationships/image"/><Relationship Id="rId3" Target="../media/image8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9.png" Type="http://schemas.openxmlformats.org/officeDocument/2006/relationships/image"/><Relationship Id="rId7" Target="../media/image10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446644" y="140671"/>
            <a:ext cx="8453289" cy="626518"/>
            <a:chOff x="0" y="0"/>
            <a:chExt cx="3890973" cy="288381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890973" cy="288381"/>
            </a:xfrm>
            <a:custGeom>
              <a:avLst/>
              <a:gdLst/>
              <a:ahLst/>
              <a:cxnLst/>
              <a:rect r="r" b="b" t="t" l="l"/>
              <a:pathLst>
                <a:path h="288381" w="3890973">
                  <a:moveTo>
                    <a:pt x="0" y="0"/>
                  </a:moveTo>
                  <a:lnTo>
                    <a:pt x="3890973" y="0"/>
                  </a:lnTo>
                  <a:lnTo>
                    <a:pt x="3890973" y="288381"/>
                  </a:lnTo>
                  <a:lnTo>
                    <a:pt x="0" y="288381"/>
                  </a:lnTo>
                  <a:close/>
                </a:path>
              </a:pathLst>
            </a:custGeom>
            <a:solidFill>
              <a:srgbClr val="03989E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765401" y="1072069"/>
            <a:ext cx="463216" cy="463216"/>
            <a:chOff x="0" y="0"/>
            <a:chExt cx="6350000" cy="635000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03989E"/>
            </a:solidFill>
          </p:spPr>
        </p:sp>
      </p:grpSp>
      <p:sp>
        <p:nvSpPr>
          <p:cNvPr name="AutoShape 6" id="6"/>
          <p:cNvSpPr/>
          <p:nvPr/>
        </p:nvSpPr>
        <p:spPr>
          <a:xfrm rot="0">
            <a:off x="774801" y="1620201"/>
            <a:ext cx="6041906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" id="7"/>
          <p:cNvSpPr/>
          <p:nvPr/>
        </p:nvSpPr>
        <p:spPr>
          <a:xfrm rot="0">
            <a:off x="774801" y="982302"/>
            <a:ext cx="6041906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8" id="8"/>
          <p:cNvSpPr txBox="true"/>
          <p:nvPr/>
        </p:nvSpPr>
        <p:spPr>
          <a:xfrm rot="0">
            <a:off x="485608" y="239307"/>
            <a:ext cx="6588783" cy="44829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562"/>
              </a:lnSpc>
            </a:pPr>
            <a:r>
              <a:rPr lang="en-US" sz="3097" spc="216">
                <a:solidFill>
                  <a:srgbClr val="FFFFFF"/>
                </a:solidFill>
                <a:latin typeface="Carter One"/>
                <a:ea typeface="Carter One"/>
                <a:cs typeface="Carter One"/>
                <a:sym typeface="Carter One"/>
              </a:rPr>
              <a:t>THE TIME</a:t>
            </a:r>
          </a:p>
        </p:txBody>
      </p:sp>
      <p:sp>
        <p:nvSpPr>
          <p:cNvPr name="Freeform 9" id="9"/>
          <p:cNvSpPr/>
          <p:nvPr/>
        </p:nvSpPr>
        <p:spPr>
          <a:xfrm flipH="false" flipV="false" rot="-1090383">
            <a:off x="6700580" y="97181"/>
            <a:ext cx="736714" cy="736714"/>
          </a:xfrm>
          <a:custGeom>
            <a:avLst/>
            <a:gdLst/>
            <a:ahLst/>
            <a:cxnLst/>
            <a:rect r="r" b="b" t="t" l="l"/>
            <a:pathLst>
              <a:path h="736714" w="736714">
                <a:moveTo>
                  <a:pt x="0" y="0"/>
                </a:moveTo>
                <a:lnTo>
                  <a:pt x="736714" y="0"/>
                </a:lnTo>
                <a:lnTo>
                  <a:pt x="736714" y="736714"/>
                </a:lnTo>
                <a:lnTo>
                  <a:pt x="0" y="73671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0" id="10"/>
          <p:cNvGrpSpPr/>
          <p:nvPr/>
        </p:nvGrpSpPr>
        <p:grpSpPr>
          <a:xfrm rot="0">
            <a:off x="2665378" y="3329044"/>
            <a:ext cx="2211331" cy="322288"/>
            <a:chOff x="0" y="0"/>
            <a:chExt cx="2917291" cy="425178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92710" y="106680"/>
              <a:ext cx="2813151" cy="305798"/>
            </a:xfrm>
            <a:custGeom>
              <a:avLst/>
              <a:gdLst/>
              <a:ahLst/>
              <a:cxnLst/>
              <a:rect r="r" b="b" t="t" l="l"/>
              <a:pathLst>
                <a:path h="305798" w="2813151">
                  <a:moveTo>
                    <a:pt x="2786481" y="116568"/>
                  </a:moveTo>
                  <a:cubicBezTo>
                    <a:pt x="2786481" y="204198"/>
                    <a:pt x="2710281" y="275318"/>
                    <a:pt x="2629001" y="275318"/>
                  </a:cubicBezTo>
                  <a:lnTo>
                    <a:pt x="66040" y="275318"/>
                  </a:lnTo>
                  <a:cubicBezTo>
                    <a:pt x="43180" y="275318"/>
                    <a:pt x="20320" y="270238"/>
                    <a:pt x="0" y="261348"/>
                  </a:cubicBezTo>
                  <a:cubicBezTo>
                    <a:pt x="26670" y="289288"/>
                    <a:pt x="63500" y="305798"/>
                    <a:pt x="112057" y="305798"/>
                  </a:cubicBezTo>
                  <a:lnTo>
                    <a:pt x="2667101" y="305798"/>
                  </a:lnTo>
                  <a:cubicBezTo>
                    <a:pt x="2747111" y="305798"/>
                    <a:pt x="2813151" y="239758"/>
                    <a:pt x="2813151" y="159748"/>
                  </a:cubicBezTo>
                  <a:lnTo>
                    <a:pt x="2813151" y="95250"/>
                  </a:lnTo>
                  <a:cubicBezTo>
                    <a:pt x="2813151" y="58420"/>
                    <a:pt x="2799181" y="25400"/>
                    <a:pt x="2777591" y="0"/>
                  </a:cubicBezTo>
                  <a:cubicBezTo>
                    <a:pt x="2783941" y="16510"/>
                    <a:pt x="2786481" y="34290"/>
                    <a:pt x="2786481" y="52070"/>
                  </a:cubicBezTo>
                  <a:lnTo>
                    <a:pt x="2786481" y="116568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name="Freeform 12" id="12"/>
            <p:cNvSpPr/>
            <p:nvPr/>
          </p:nvSpPr>
          <p:spPr>
            <a:xfrm flipH="false" flipV="false" rot="0">
              <a:off x="12700" y="12700"/>
              <a:ext cx="2852521" cy="356598"/>
            </a:xfrm>
            <a:custGeom>
              <a:avLst/>
              <a:gdLst/>
              <a:ahLst/>
              <a:cxnLst/>
              <a:rect r="r" b="b" t="t" l="l"/>
              <a:pathLst>
                <a:path h="356598" w="2852521">
                  <a:moveTo>
                    <a:pt x="146050" y="356598"/>
                  </a:moveTo>
                  <a:lnTo>
                    <a:pt x="2706471" y="356598"/>
                  </a:lnTo>
                  <a:cubicBezTo>
                    <a:pt x="2786481" y="356598"/>
                    <a:pt x="2852521" y="290558"/>
                    <a:pt x="2852521" y="210548"/>
                  </a:cubicBezTo>
                  <a:lnTo>
                    <a:pt x="2852521" y="146050"/>
                  </a:lnTo>
                  <a:cubicBezTo>
                    <a:pt x="2852521" y="66040"/>
                    <a:pt x="2786481" y="0"/>
                    <a:pt x="2706471" y="0"/>
                  </a:cubicBezTo>
                  <a:lnTo>
                    <a:pt x="146050" y="0"/>
                  </a:lnTo>
                  <a:cubicBezTo>
                    <a:pt x="66040" y="0"/>
                    <a:pt x="0" y="66040"/>
                    <a:pt x="0" y="146050"/>
                  </a:cubicBezTo>
                  <a:lnTo>
                    <a:pt x="0" y="210548"/>
                  </a:lnTo>
                  <a:cubicBezTo>
                    <a:pt x="0" y="291828"/>
                    <a:pt x="66040" y="356598"/>
                    <a:pt x="146050" y="356598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2917291" cy="425178"/>
            </a:xfrm>
            <a:custGeom>
              <a:avLst/>
              <a:gdLst/>
              <a:ahLst/>
              <a:cxnLst/>
              <a:rect r="r" b="b" t="t" l="l"/>
              <a:pathLst>
                <a:path h="425178" w="2917291">
                  <a:moveTo>
                    <a:pt x="2853791" y="74930"/>
                  </a:moveTo>
                  <a:cubicBezTo>
                    <a:pt x="2825851" y="30480"/>
                    <a:pt x="2776321" y="0"/>
                    <a:pt x="2719171" y="0"/>
                  </a:cubicBezTo>
                  <a:lnTo>
                    <a:pt x="158750" y="0"/>
                  </a:lnTo>
                  <a:cubicBezTo>
                    <a:pt x="71120" y="0"/>
                    <a:pt x="0" y="71120"/>
                    <a:pt x="0" y="158750"/>
                  </a:cubicBezTo>
                  <a:lnTo>
                    <a:pt x="0" y="223248"/>
                  </a:lnTo>
                  <a:cubicBezTo>
                    <a:pt x="0" y="275318"/>
                    <a:pt x="25400" y="321038"/>
                    <a:pt x="63500" y="350248"/>
                  </a:cubicBezTo>
                  <a:cubicBezTo>
                    <a:pt x="91440" y="394698"/>
                    <a:pt x="140970" y="425178"/>
                    <a:pt x="207272" y="425178"/>
                  </a:cubicBezTo>
                  <a:lnTo>
                    <a:pt x="2758541" y="425178"/>
                  </a:lnTo>
                  <a:cubicBezTo>
                    <a:pt x="2846171" y="425178"/>
                    <a:pt x="2917291" y="354058"/>
                    <a:pt x="2917291" y="266428"/>
                  </a:cubicBezTo>
                  <a:lnTo>
                    <a:pt x="2917291" y="201930"/>
                  </a:lnTo>
                  <a:cubicBezTo>
                    <a:pt x="2917291" y="149860"/>
                    <a:pt x="2891891" y="104140"/>
                    <a:pt x="2853791" y="74930"/>
                  </a:cubicBezTo>
                  <a:close/>
                  <a:moveTo>
                    <a:pt x="12700" y="223248"/>
                  </a:moveTo>
                  <a:lnTo>
                    <a:pt x="12700" y="158750"/>
                  </a:lnTo>
                  <a:cubicBezTo>
                    <a:pt x="12700" y="78740"/>
                    <a:pt x="78740" y="12700"/>
                    <a:pt x="158750" y="12700"/>
                  </a:cubicBezTo>
                  <a:lnTo>
                    <a:pt x="2719171" y="12700"/>
                  </a:lnTo>
                  <a:cubicBezTo>
                    <a:pt x="2799181" y="12700"/>
                    <a:pt x="2865221" y="78740"/>
                    <a:pt x="2865221" y="158750"/>
                  </a:cubicBezTo>
                  <a:lnTo>
                    <a:pt x="2865221" y="223248"/>
                  </a:lnTo>
                  <a:cubicBezTo>
                    <a:pt x="2865221" y="303258"/>
                    <a:pt x="2799181" y="369298"/>
                    <a:pt x="2719171" y="369298"/>
                  </a:cubicBezTo>
                  <a:lnTo>
                    <a:pt x="158750" y="369298"/>
                  </a:lnTo>
                  <a:cubicBezTo>
                    <a:pt x="78740" y="369298"/>
                    <a:pt x="12700" y="304528"/>
                    <a:pt x="12700" y="223248"/>
                  </a:cubicBezTo>
                  <a:close/>
                  <a:moveTo>
                    <a:pt x="2905861" y="266428"/>
                  </a:moveTo>
                  <a:cubicBezTo>
                    <a:pt x="2905861" y="346438"/>
                    <a:pt x="2838551" y="412478"/>
                    <a:pt x="2758541" y="412478"/>
                  </a:cubicBezTo>
                  <a:lnTo>
                    <a:pt x="207272" y="412478"/>
                  </a:lnTo>
                  <a:cubicBezTo>
                    <a:pt x="157480" y="412478"/>
                    <a:pt x="120650" y="395967"/>
                    <a:pt x="93980" y="368028"/>
                  </a:cubicBezTo>
                  <a:cubicBezTo>
                    <a:pt x="114300" y="376917"/>
                    <a:pt x="135890" y="381998"/>
                    <a:pt x="160020" y="381998"/>
                  </a:cubicBezTo>
                  <a:lnTo>
                    <a:pt x="2720441" y="381998"/>
                  </a:lnTo>
                  <a:cubicBezTo>
                    <a:pt x="2808071" y="381998"/>
                    <a:pt x="2879191" y="310878"/>
                    <a:pt x="2879191" y="223248"/>
                  </a:cubicBezTo>
                  <a:lnTo>
                    <a:pt x="2879191" y="158750"/>
                  </a:lnTo>
                  <a:cubicBezTo>
                    <a:pt x="2879191" y="140970"/>
                    <a:pt x="2875381" y="123190"/>
                    <a:pt x="2870301" y="106680"/>
                  </a:cubicBezTo>
                  <a:cubicBezTo>
                    <a:pt x="2891891" y="132080"/>
                    <a:pt x="2905861" y="165100"/>
                    <a:pt x="2905861" y="201930"/>
                  </a:cubicBezTo>
                  <a:lnTo>
                    <a:pt x="2905861" y="266428"/>
                  </a:lnTo>
                  <a:close/>
                </a:path>
              </a:pathLst>
            </a:custGeom>
            <a:solidFill>
              <a:srgbClr val="03989E"/>
            </a:solidFill>
          </p:spPr>
        </p:sp>
      </p:grpSp>
      <p:grpSp>
        <p:nvGrpSpPr>
          <p:cNvPr name="Group 14" id="14"/>
          <p:cNvGrpSpPr/>
          <p:nvPr/>
        </p:nvGrpSpPr>
        <p:grpSpPr>
          <a:xfrm rot="0">
            <a:off x="332524" y="3329044"/>
            <a:ext cx="2211331" cy="322288"/>
            <a:chOff x="0" y="0"/>
            <a:chExt cx="2917291" cy="425178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92710" y="106680"/>
              <a:ext cx="2813151" cy="305798"/>
            </a:xfrm>
            <a:custGeom>
              <a:avLst/>
              <a:gdLst/>
              <a:ahLst/>
              <a:cxnLst/>
              <a:rect r="r" b="b" t="t" l="l"/>
              <a:pathLst>
                <a:path h="305798" w="2813151">
                  <a:moveTo>
                    <a:pt x="2786481" y="116568"/>
                  </a:moveTo>
                  <a:cubicBezTo>
                    <a:pt x="2786481" y="204198"/>
                    <a:pt x="2710281" y="275318"/>
                    <a:pt x="2629001" y="275318"/>
                  </a:cubicBezTo>
                  <a:lnTo>
                    <a:pt x="66040" y="275318"/>
                  </a:lnTo>
                  <a:cubicBezTo>
                    <a:pt x="43180" y="275318"/>
                    <a:pt x="20320" y="270238"/>
                    <a:pt x="0" y="261348"/>
                  </a:cubicBezTo>
                  <a:cubicBezTo>
                    <a:pt x="26670" y="289288"/>
                    <a:pt x="63500" y="305798"/>
                    <a:pt x="112057" y="305798"/>
                  </a:cubicBezTo>
                  <a:lnTo>
                    <a:pt x="2667101" y="305798"/>
                  </a:lnTo>
                  <a:cubicBezTo>
                    <a:pt x="2747111" y="305798"/>
                    <a:pt x="2813151" y="239758"/>
                    <a:pt x="2813151" y="159748"/>
                  </a:cubicBezTo>
                  <a:lnTo>
                    <a:pt x="2813151" y="95250"/>
                  </a:lnTo>
                  <a:cubicBezTo>
                    <a:pt x="2813151" y="58420"/>
                    <a:pt x="2799181" y="25400"/>
                    <a:pt x="2777591" y="0"/>
                  </a:cubicBezTo>
                  <a:cubicBezTo>
                    <a:pt x="2783941" y="16510"/>
                    <a:pt x="2786481" y="34290"/>
                    <a:pt x="2786481" y="52070"/>
                  </a:cubicBezTo>
                  <a:lnTo>
                    <a:pt x="2786481" y="116568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name="Freeform 16" id="16"/>
            <p:cNvSpPr/>
            <p:nvPr/>
          </p:nvSpPr>
          <p:spPr>
            <a:xfrm flipH="false" flipV="false" rot="0">
              <a:off x="12700" y="12700"/>
              <a:ext cx="2852521" cy="356598"/>
            </a:xfrm>
            <a:custGeom>
              <a:avLst/>
              <a:gdLst/>
              <a:ahLst/>
              <a:cxnLst/>
              <a:rect r="r" b="b" t="t" l="l"/>
              <a:pathLst>
                <a:path h="356598" w="2852521">
                  <a:moveTo>
                    <a:pt x="146050" y="356598"/>
                  </a:moveTo>
                  <a:lnTo>
                    <a:pt x="2706471" y="356598"/>
                  </a:lnTo>
                  <a:cubicBezTo>
                    <a:pt x="2786481" y="356598"/>
                    <a:pt x="2852521" y="290558"/>
                    <a:pt x="2852521" y="210548"/>
                  </a:cubicBezTo>
                  <a:lnTo>
                    <a:pt x="2852521" y="146050"/>
                  </a:lnTo>
                  <a:cubicBezTo>
                    <a:pt x="2852521" y="66040"/>
                    <a:pt x="2786481" y="0"/>
                    <a:pt x="2706471" y="0"/>
                  </a:cubicBezTo>
                  <a:lnTo>
                    <a:pt x="146050" y="0"/>
                  </a:lnTo>
                  <a:cubicBezTo>
                    <a:pt x="66040" y="0"/>
                    <a:pt x="0" y="66040"/>
                    <a:pt x="0" y="146050"/>
                  </a:cubicBezTo>
                  <a:lnTo>
                    <a:pt x="0" y="210548"/>
                  </a:lnTo>
                  <a:cubicBezTo>
                    <a:pt x="0" y="291828"/>
                    <a:pt x="66040" y="356598"/>
                    <a:pt x="146050" y="356598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2917291" cy="425178"/>
            </a:xfrm>
            <a:custGeom>
              <a:avLst/>
              <a:gdLst/>
              <a:ahLst/>
              <a:cxnLst/>
              <a:rect r="r" b="b" t="t" l="l"/>
              <a:pathLst>
                <a:path h="425178" w="2917291">
                  <a:moveTo>
                    <a:pt x="2853791" y="74930"/>
                  </a:moveTo>
                  <a:cubicBezTo>
                    <a:pt x="2825851" y="30480"/>
                    <a:pt x="2776321" y="0"/>
                    <a:pt x="2719171" y="0"/>
                  </a:cubicBezTo>
                  <a:lnTo>
                    <a:pt x="158750" y="0"/>
                  </a:lnTo>
                  <a:cubicBezTo>
                    <a:pt x="71120" y="0"/>
                    <a:pt x="0" y="71120"/>
                    <a:pt x="0" y="158750"/>
                  </a:cubicBezTo>
                  <a:lnTo>
                    <a:pt x="0" y="223248"/>
                  </a:lnTo>
                  <a:cubicBezTo>
                    <a:pt x="0" y="275318"/>
                    <a:pt x="25400" y="321038"/>
                    <a:pt x="63500" y="350248"/>
                  </a:cubicBezTo>
                  <a:cubicBezTo>
                    <a:pt x="91440" y="394698"/>
                    <a:pt x="140970" y="425178"/>
                    <a:pt x="207272" y="425178"/>
                  </a:cubicBezTo>
                  <a:lnTo>
                    <a:pt x="2758541" y="425178"/>
                  </a:lnTo>
                  <a:cubicBezTo>
                    <a:pt x="2846171" y="425178"/>
                    <a:pt x="2917291" y="354058"/>
                    <a:pt x="2917291" y="266428"/>
                  </a:cubicBezTo>
                  <a:lnTo>
                    <a:pt x="2917291" y="201930"/>
                  </a:lnTo>
                  <a:cubicBezTo>
                    <a:pt x="2917291" y="149860"/>
                    <a:pt x="2891891" y="104140"/>
                    <a:pt x="2853791" y="74930"/>
                  </a:cubicBezTo>
                  <a:close/>
                  <a:moveTo>
                    <a:pt x="12700" y="223248"/>
                  </a:moveTo>
                  <a:lnTo>
                    <a:pt x="12700" y="158750"/>
                  </a:lnTo>
                  <a:cubicBezTo>
                    <a:pt x="12700" y="78740"/>
                    <a:pt x="78740" y="12700"/>
                    <a:pt x="158750" y="12700"/>
                  </a:cubicBezTo>
                  <a:lnTo>
                    <a:pt x="2719171" y="12700"/>
                  </a:lnTo>
                  <a:cubicBezTo>
                    <a:pt x="2799181" y="12700"/>
                    <a:pt x="2865221" y="78740"/>
                    <a:pt x="2865221" y="158750"/>
                  </a:cubicBezTo>
                  <a:lnTo>
                    <a:pt x="2865221" y="223248"/>
                  </a:lnTo>
                  <a:cubicBezTo>
                    <a:pt x="2865221" y="303258"/>
                    <a:pt x="2799181" y="369298"/>
                    <a:pt x="2719171" y="369298"/>
                  </a:cubicBezTo>
                  <a:lnTo>
                    <a:pt x="158750" y="369298"/>
                  </a:lnTo>
                  <a:cubicBezTo>
                    <a:pt x="78740" y="369298"/>
                    <a:pt x="12700" y="304528"/>
                    <a:pt x="12700" y="223248"/>
                  </a:cubicBezTo>
                  <a:close/>
                  <a:moveTo>
                    <a:pt x="2905861" y="266428"/>
                  </a:moveTo>
                  <a:cubicBezTo>
                    <a:pt x="2905861" y="346438"/>
                    <a:pt x="2838551" y="412478"/>
                    <a:pt x="2758541" y="412478"/>
                  </a:cubicBezTo>
                  <a:lnTo>
                    <a:pt x="207272" y="412478"/>
                  </a:lnTo>
                  <a:cubicBezTo>
                    <a:pt x="157480" y="412478"/>
                    <a:pt x="120650" y="395967"/>
                    <a:pt x="93980" y="368028"/>
                  </a:cubicBezTo>
                  <a:cubicBezTo>
                    <a:pt x="114300" y="376917"/>
                    <a:pt x="135890" y="381998"/>
                    <a:pt x="160020" y="381998"/>
                  </a:cubicBezTo>
                  <a:lnTo>
                    <a:pt x="2720441" y="381998"/>
                  </a:lnTo>
                  <a:cubicBezTo>
                    <a:pt x="2808071" y="381998"/>
                    <a:pt x="2879191" y="310878"/>
                    <a:pt x="2879191" y="223248"/>
                  </a:cubicBezTo>
                  <a:lnTo>
                    <a:pt x="2879191" y="158750"/>
                  </a:lnTo>
                  <a:cubicBezTo>
                    <a:pt x="2879191" y="140970"/>
                    <a:pt x="2875381" y="123190"/>
                    <a:pt x="2870301" y="106680"/>
                  </a:cubicBezTo>
                  <a:cubicBezTo>
                    <a:pt x="2891891" y="132080"/>
                    <a:pt x="2905861" y="165100"/>
                    <a:pt x="2905861" y="201930"/>
                  </a:cubicBezTo>
                  <a:lnTo>
                    <a:pt x="2905861" y="266428"/>
                  </a:lnTo>
                  <a:close/>
                </a:path>
              </a:pathLst>
            </a:custGeom>
            <a:solidFill>
              <a:srgbClr val="03989E"/>
            </a:solidFill>
          </p:spPr>
        </p:sp>
      </p:grpSp>
      <p:grpSp>
        <p:nvGrpSpPr>
          <p:cNvPr name="Group 18" id="18"/>
          <p:cNvGrpSpPr/>
          <p:nvPr/>
        </p:nvGrpSpPr>
        <p:grpSpPr>
          <a:xfrm rot="0">
            <a:off x="5009016" y="3329044"/>
            <a:ext cx="2211331" cy="322288"/>
            <a:chOff x="0" y="0"/>
            <a:chExt cx="2917291" cy="425178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92710" y="106680"/>
              <a:ext cx="2813151" cy="305798"/>
            </a:xfrm>
            <a:custGeom>
              <a:avLst/>
              <a:gdLst/>
              <a:ahLst/>
              <a:cxnLst/>
              <a:rect r="r" b="b" t="t" l="l"/>
              <a:pathLst>
                <a:path h="305798" w="2813151">
                  <a:moveTo>
                    <a:pt x="2786481" y="116568"/>
                  </a:moveTo>
                  <a:cubicBezTo>
                    <a:pt x="2786481" y="204198"/>
                    <a:pt x="2710281" y="275318"/>
                    <a:pt x="2629001" y="275318"/>
                  </a:cubicBezTo>
                  <a:lnTo>
                    <a:pt x="66040" y="275318"/>
                  </a:lnTo>
                  <a:cubicBezTo>
                    <a:pt x="43180" y="275318"/>
                    <a:pt x="20320" y="270238"/>
                    <a:pt x="0" y="261348"/>
                  </a:cubicBezTo>
                  <a:cubicBezTo>
                    <a:pt x="26670" y="289288"/>
                    <a:pt x="63500" y="305798"/>
                    <a:pt x="112057" y="305798"/>
                  </a:cubicBezTo>
                  <a:lnTo>
                    <a:pt x="2667101" y="305798"/>
                  </a:lnTo>
                  <a:cubicBezTo>
                    <a:pt x="2747111" y="305798"/>
                    <a:pt x="2813151" y="239758"/>
                    <a:pt x="2813151" y="159748"/>
                  </a:cubicBezTo>
                  <a:lnTo>
                    <a:pt x="2813151" y="95250"/>
                  </a:lnTo>
                  <a:cubicBezTo>
                    <a:pt x="2813151" y="58420"/>
                    <a:pt x="2799181" y="25400"/>
                    <a:pt x="2777591" y="0"/>
                  </a:cubicBezTo>
                  <a:cubicBezTo>
                    <a:pt x="2783941" y="16510"/>
                    <a:pt x="2786481" y="34290"/>
                    <a:pt x="2786481" y="52070"/>
                  </a:cubicBezTo>
                  <a:lnTo>
                    <a:pt x="2786481" y="116568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name="Freeform 20" id="20"/>
            <p:cNvSpPr/>
            <p:nvPr/>
          </p:nvSpPr>
          <p:spPr>
            <a:xfrm flipH="false" flipV="false" rot="0">
              <a:off x="12700" y="12700"/>
              <a:ext cx="2852521" cy="356598"/>
            </a:xfrm>
            <a:custGeom>
              <a:avLst/>
              <a:gdLst/>
              <a:ahLst/>
              <a:cxnLst/>
              <a:rect r="r" b="b" t="t" l="l"/>
              <a:pathLst>
                <a:path h="356598" w="2852521">
                  <a:moveTo>
                    <a:pt x="146050" y="356598"/>
                  </a:moveTo>
                  <a:lnTo>
                    <a:pt x="2706471" y="356598"/>
                  </a:lnTo>
                  <a:cubicBezTo>
                    <a:pt x="2786481" y="356598"/>
                    <a:pt x="2852521" y="290558"/>
                    <a:pt x="2852521" y="210548"/>
                  </a:cubicBezTo>
                  <a:lnTo>
                    <a:pt x="2852521" y="146050"/>
                  </a:lnTo>
                  <a:cubicBezTo>
                    <a:pt x="2852521" y="66040"/>
                    <a:pt x="2786481" y="0"/>
                    <a:pt x="2706471" y="0"/>
                  </a:cubicBezTo>
                  <a:lnTo>
                    <a:pt x="146050" y="0"/>
                  </a:lnTo>
                  <a:cubicBezTo>
                    <a:pt x="66040" y="0"/>
                    <a:pt x="0" y="66040"/>
                    <a:pt x="0" y="146050"/>
                  </a:cubicBezTo>
                  <a:lnTo>
                    <a:pt x="0" y="210548"/>
                  </a:lnTo>
                  <a:cubicBezTo>
                    <a:pt x="0" y="291828"/>
                    <a:pt x="66040" y="356598"/>
                    <a:pt x="146050" y="356598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2917291" cy="425178"/>
            </a:xfrm>
            <a:custGeom>
              <a:avLst/>
              <a:gdLst/>
              <a:ahLst/>
              <a:cxnLst/>
              <a:rect r="r" b="b" t="t" l="l"/>
              <a:pathLst>
                <a:path h="425178" w="2917291">
                  <a:moveTo>
                    <a:pt x="2853791" y="74930"/>
                  </a:moveTo>
                  <a:cubicBezTo>
                    <a:pt x="2825851" y="30480"/>
                    <a:pt x="2776321" y="0"/>
                    <a:pt x="2719171" y="0"/>
                  </a:cubicBezTo>
                  <a:lnTo>
                    <a:pt x="158750" y="0"/>
                  </a:lnTo>
                  <a:cubicBezTo>
                    <a:pt x="71120" y="0"/>
                    <a:pt x="0" y="71120"/>
                    <a:pt x="0" y="158750"/>
                  </a:cubicBezTo>
                  <a:lnTo>
                    <a:pt x="0" y="223248"/>
                  </a:lnTo>
                  <a:cubicBezTo>
                    <a:pt x="0" y="275318"/>
                    <a:pt x="25400" y="321038"/>
                    <a:pt x="63500" y="350248"/>
                  </a:cubicBezTo>
                  <a:cubicBezTo>
                    <a:pt x="91440" y="394698"/>
                    <a:pt x="140970" y="425178"/>
                    <a:pt x="207272" y="425178"/>
                  </a:cubicBezTo>
                  <a:lnTo>
                    <a:pt x="2758541" y="425178"/>
                  </a:lnTo>
                  <a:cubicBezTo>
                    <a:pt x="2846171" y="425178"/>
                    <a:pt x="2917291" y="354058"/>
                    <a:pt x="2917291" y="266428"/>
                  </a:cubicBezTo>
                  <a:lnTo>
                    <a:pt x="2917291" y="201930"/>
                  </a:lnTo>
                  <a:cubicBezTo>
                    <a:pt x="2917291" y="149860"/>
                    <a:pt x="2891891" y="104140"/>
                    <a:pt x="2853791" y="74930"/>
                  </a:cubicBezTo>
                  <a:close/>
                  <a:moveTo>
                    <a:pt x="12700" y="223248"/>
                  </a:moveTo>
                  <a:lnTo>
                    <a:pt x="12700" y="158750"/>
                  </a:lnTo>
                  <a:cubicBezTo>
                    <a:pt x="12700" y="78740"/>
                    <a:pt x="78740" y="12700"/>
                    <a:pt x="158750" y="12700"/>
                  </a:cubicBezTo>
                  <a:lnTo>
                    <a:pt x="2719171" y="12700"/>
                  </a:lnTo>
                  <a:cubicBezTo>
                    <a:pt x="2799181" y="12700"/>
                    <a:pt x="2865221" y="78740"/>
                    <a:pt x="2865221" y="158750"/>
                  </a:cubicBezTo>
                  <a:lnTo>
                    <a:pt x="2865221" y="223248"/>
                  </a:lnTo>
                  <a:cubicBezTo>
                    <a:pt x="2865221" y="303258"/>
                    <a:pt x="2799181" y="369298"/>
                    <a:pt x="2719171" y="369298"/>
                  </a:cubicBezTo>
                  <a:lnTo>
                    <a:pt x="158750" y="369298"/>
                  </a:lnTo>
                  <a:cubicBezTo>
                    <a:pt x="78740" y="369298"/>
                    <a:pt x="12700" y="304528"/>
                    <a:pt x="12700" y="223248"/>
                  </a:cubicBezTo>
                  <a:close/>
                  <a:moveTo>
                    <a:pt x="2905861" y="266428"/>
                  </a:moveTo>
                  <a:cubicBezTo>
                    <a:pt x="2905861" y="346438"/>
                    <a:pt x="2838551" y="412478"/>
                    <a:pt x="2758541" y="412478"/>
                  </a:cubicBezTo>
                  <a:lnTo>
                    <a:pt x="207272" y="412478"/>
                  </a:lnTo>
                  <a:cubicBezTo>
                    <a:pt x="157480" y="412478"/>
                    <a:pt x="120650" y="395967"/>
                    <a:pt x="93980" y="368028"/>
                  </a:cubicBezTo>
                  <a:cubicBezTo>
                    <a:pt x="114300" y="376917"/>
                    <a:pt x="135890" y="381998"/>
                    <a:pt x="160020" y="381998"/>
                  </a:cubicBezTo>
                  <a:lnTo>
                    <a:pt x="2720441" y="381998"/>
                  </a:lnTo>
                  <a:cubicBezTo>
                    <a:pt x="2808071" y="381998"/>
                    <a:pt x="2879191" y="310878"/>
                    <a:pt x="2879191" y="223248"/>
                  </a:cubicBezTo>
                  <a:lnTo>
                    <a:pt x="2879191" y="158750"/>
                  </a:lnTo>
                  <a:cubicBezTo>
                    <a:pt x="2879191" y="140970"/>
                    <a:pt x="2875381" y="123190"/>
                    <a:pt x="2870301" y="106680"/>
                  </a:cubicBezTo>
                  <a:cubicBezTo>
                    <a:pt x="2891891" y="132080"/>
                    <a:pt x="2905861" y="165100"/>
                    <a:pt x="2905861" y="201930"/>
                  </a:cubicBezTo>
                  <a:lnTo>
                    <a:pt x="2905861" y="266428"/>
                  </a:lnTo>
                  <a:close/>
                </a:path>
              </a:pathLst>
            </a:custGeom>
            <a:solidFill>
              <a:srgbClr val="03989E"/>
            </a:solidFill>
          </p:spPr>
        </p:sp>
      </p:grpSp>
      <p:grpSp>
        <p:nvGrpSpPr>
          <p:cNvPr name="Group 22" id="22"/>
          <p:cNvGrpSpPr/>
          <p:nvPr/>
        </p:nvGrpSpPr>
        <p:grpSpPr>
          <a:xfrm rot="0">
            <a:off x="2627048" y="5475618"/>
            <a:ext cx="2211331" cy="322288"/>
            <a:chOff x="0" y="0"/>
            <a:chExt cx="2917291" cy="425178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92710" y="106680"/>
              <a:ext cx="2813151" cy="305798"/>
            </a:xfrm>
            <a:custGeom>
              <a:avLst/>
              <a:gdLst/>
              <a:ahLst/>
              <a:cxnLst/>
              <a:rect r="r" b="b" t="t" l="l"/>
              <a:pathLst>
                <a:path h="305798" w="2813151">
                  <a:moveTo>
                    <a:pt x="2786481" y="116568"/>
                  </a:moveTo>
                  <a:cubicBezTo>
                    <a:pt x="2786481" y="204198"/>
                    <a:pt x="2710281" y="275318"/>
                    <a:pt x="2629001" y="275318"/>
                  </a:cubicBezTo>
                  <a:lnTo>
                    <a:pt x="66040" y="275318"/>
                  </a:lnTo>
                  <a:cubicBezTo>
                    <a:pt x="43180" y="275318"/>
                    <a:pt x="20320" y="270238"/>
                    <a:pt x="0" y="261348"/>
                  </a:cubicBezTo>
                  <a:cubicBezTo>
                    <a:pt x="26670" y="289288"/>
                    <a:pt x="63500" y="305798"/>
                    <a:pt x="112057" y="305798"/>
                  </a:cubicBezTo>
                  <a:lnTo>
                    <a:pt x="2667101" y="305798"/>
                  </a:lnTo>
                  <a:cubicBezTo>
                    <a:pt x="2747111" y="305798"/>
                    <a:pt x="2813151" y="239758"/>
                    <a:pt x="2813151" y="159748"/>
                  </a:cubicBezTo>
                  <a:lnTo>
                    <a:pt x="2813151" y="95250"/>
                  </a:lnTo>
                  <a:cubicBezTo>
                    <a:pt x="2813151" y="58420"/>
                    <a:pt x="2799181" y="25400"/>
                    <a:pt x="2777591" y="0"/>
                  </a:cubicBezTo>
                  <a:cubicBezTo>
                    <a:pt x="2783941" y="16510"/>
                    <a:pt x="2786481" y="34290"/>
                    <a:pt x="2786481" y="52070"/>
                  </a:cubicBezTo>
                  <a:lnTo>
                    <a:pt x="2786481" y="116568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name="Freeform 24" id="24"/>
            <p:cNvSpPr/>
            <p:nvPr/>
          </p:nvSpPr>
          <p:spPr>
            <a:xfrm flipH="false" flipV="false" rot="0">
              <a:off x="12700" y="12700"/>
              <a:ext cx="2852521" cy="356598"/>
            </a:xfrm>
            <a:custGeom>
              <a:avLst/>
              <a:gdLst/>
              <a:ahLst/>
              <a:cxnLst/>
              <a:rect r="r" b="b" t="t" l="l"/>
              <a:pathLst>
                <a:path h="356598" w="2852521">
                  <a:moveTo>
                    <a:pt x="146050" y="356598"/>
                  </a:moveTo>
                  <a:lnTo>
                    <a:pt x="2706471" y="356598"/>
                  </a:lnTo>
                  <a:cubicBezTo>
                    <a:pt x="2786481" y="356598"/>
                    <a:pt x="2852521" y="290558"/>
                    <a:pt x="2852521" y="210548"/>
                  </a:cubicBezTo>
                  <a:lnTo>
                    <a:pt x="2852521" y="146050"/>
                  </a:lnTo>
                  <a:cubicBezTo>
                    <a:pt x="2852521" y="66040"/>
                    <a:pt x="2786481" y="0"/>
                    <a:pt x="2706471" y="0"/>
                  </a:cubicBezTo>
                  <a:lnTo>
                    <a:pt x="146050" y="0"/>
                  </a:lnTo>
                  <a:cubicBezTo>
                    <a:pt x="66040" y="0"/>
                    <a:pt x="0" y="66040"/>
                    <a:pt x="0" y="146050"/>
                  </a:cubicBezTo>
                  <a:lnTo>
                    <a:pt x="0" y="210548"/>
                  </a:lnTo>
                  <a:cubicBezTo>
                    <a:pt x="0" y="291828"/>
                    <a:pt x="66040" y="356598"/>
                    <a:pt x="146050" y="356598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2917291" cy="425178"/>
            </a:xfrm>
            <a:custGeom>
              <a:avLst/>
              <a:gdLst/>
              <a:ahLst/>
              <a:cxnLst/>
              <a:rect r="r" b="b" t="t" l="l"/>
              <a:pathLst>
                <a:path h="425178" w="2917291">
                  <a:moveTo>
                    <a:pt x="2853791" y="74930"/>
                  </a:moveTo>
                  <a:cubicBezTo>
                    <a:pt x="2825851" y="30480"/>
                    <a:pt x="2776321" y="0"/>
                    <a:pt x="2719171" y="0"/>
                  </a:cubicBezTo>
                  <a:lnTo>
                    <a:pt x="158750" y="0"/>
                  </a:lnTo>
                  <a:cubicBezTo>
                    <a:pt x="71120" y="0"/>
                    <a:pt x="0" y="71120"/>
                    <a:pt x="0" y="158750"/>
                  </a:cubicBezTo>
                  <a:lnTo>
                    <a:pt x="0" y="223248"/>
                  </a:lnTo>
                  <a:cubicBezTo>
                    <a:pt x="0" y="275318"/>
                    <a:pt x="25400" y="321038"/>
                    <a:pt x="63500" y="350248"/>
                  </a:cubicBezTo>
                  <a:cubicBezTo>
                    <a:pt x="91440" y="394698"/>
                    <a:pt x="140970" y="425178"/>
                    <a:pt x="207272" y="425178"/>
                  </a:cubicBezTo>
                  <a:lnTo>
                    <a:pt x="2758541" y="425178"/>
                  </a:lnTo>
                  <a:cubicBezTo>
                    <a:pt x="2846171" y="425178"/>
                    <a:pt x="2917291" y="354058"/>
                    <a:pt x="2917291" y="266428"/>
                  </a:cubicBezTo>
                  <a:lnTo>
                    <a:pt x="2917291" y="201930"/>
                  </a:lnTo>
                  <a:cubicBezTo>
                    <a:pt x="2917291" y="149860"/>
                    <a:pt x="2891891" y="104140"/>
                    <a:pt x="2853791" y="74930"/>
                  </a:cubicBezTo>
                  <a:close/>
                  <a:moveTo>
                    <a:pt x="12700" y="223248"/>
                  </a:moveTo>
                  <a:lnTo>
                    <a:pt x="12700" y="158750"/>
                  </a:lnTo>
                  <a:cubicBezTo>
                    <a:pt x="12700" y="78740"/>
                    <a:pt x="78740" y="12700"/>
                    <a:pt x="158750" y="12700"/>
                  </a:cubicBezTo>
                  <a:lnTo>
                    <a:pt x="2719171" y="12700"/>
                  </a:lnTo>
                  <a:cubicBezTo>
                    <a:pt x="2799181" y="12700"/>
                    <a:pt x="2865221" y="78740"/>
                    <a:pt x="2865221" y="158750"/>
                  </a:cubicBezTo>
                  <a:lnTo>
                    <a:pt x="2865221" y="223248"/>
                  </a:lnTo>
                  <a:cubicBezTo>
                    <a:pt x="2865221" y="303258"/>
                    <a:pt x="2799181" y="369298"/>
                    <a:pt x="2719171" y="369298"/>
                  </a:cubicBezTo>
                  <a:lnTo>
                    <a:pt x="158750" y="369298"/>
                  </a:lnTo>
                  <a:cubicBezTo>
                    <a:pt x="78740" y="369298"/>
                    <a:pt x="12700" y="304528"/>
                    <a:pt x="12700" y="223248"/>
                  </a:cubicBezTo>
                  <a:close/>
                  <a:moveTo>
                    <a:pt x="2905861" y="266428"/>
                  </a:moveTo>
                  <a:cubicBezTo>
                    <a:pt x="2905861" y="346438"/>
                    <a:pt x="2838551" y="412478"/>
                    <a:pt x="2758541" y="412478"/>
                  </a:cubicBezTo>
                  <a:lnTo>
                    <a:pt x="207272" y="412478"/>
                  </a:lnTo>
                  <a:cubicBezTo>
                    <a:pt x="157480" y="412478"/>
                    <a:pt x="120650" y="395967"/>
                    <a:pt x="93980" y="368028"/>
                  </a:cubicBezTo>
                  <a:cubicBezTo>
                    <a:pt x="114300" y="376917"/>
                    <a:pt x="135890" y="381998"/>
                    <a:pt x="160020" y="381998"/>
                  </a:cubicBezTo>
                  <a:lnTo>
                    <a:pt x="2720441" y="381998"/>
                  </a:lnTo>
                  <a:cubicBezTo>
                    <a:pt x="2808071" y="381998"/>
                    <a:pt x="2879191" y="310878"/>
                    <a:pt x="2879191" y="223248"/>
                  </a:cubicBezTo>
                  <a:lnTo>
                    <a:pt x="2879191" y="158750"/>
                  </a:lnTo>
                  <a:cubicBezTo>
                    <a:pt x="2879191" y="140970"/>
                    <a:pt x="2875381" y="123190"/>
                    <a:pt x="2870301" y="106680"/>
                  </a:cubicBezTo>
                  <a:cubicBezTo>
                    <a:pt x="2891891" y="132080"/>
                    <a:pt x="2905861" y="165100"/>
                    <a:pt x="2905861" y="201930"/>
                  </a:cubicBezTo>
                  <a:lnTo>
                    <a:pt x="2905861" y="266428"/>
                  </a:lnTo>
                  <a:close/>
                </a:path>
              </a:pathLst>
            </a:custGeom>
            <a:solidFill>
              <a:srgbClr val="03989E"/>
            </a:solidFill>
          </p:spPr>
        </p:sp>
      </p:grpSp>
      <p:grpSp>
        <p:nvGrpSpPr>
          <p:cNvPr name="Group 26" id="26"/>
          <p:cNvGrpSpPr/>
          <p:nvPr/>
        </p:nvGrpSpPr>
        <p:grpSpPr>
          <a:xfrm rot="0">
            <a:off x="294194" y="5475618"/>
            <a:ext cx="2211331" cy="322288"/>
            <a:chOff x="0" y="0"/>
            <a:chExt cx="2917291" cy="425178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92710" y="106680"/>
              <a:ext cx="2813151" cy="305798"/>
            </a:xfrm>
            <a:custGeom>
              <a:avLst/>
              <a:gdLst/>
              <a:ahLst/>
              <a:cxnLst/>
              <a:rect r="r" b="b" t="t" l="l"/>
              <a:pathLst>
                <a:path h="305798" w="2813151">
                  <a:moveTo>
                    <a:pt x="2786481" y="116568"/>
                  </a:moveTo>
                  <a:cubicBezTo>
                    <a:pt x="2786481" y="204198"/>
                    <a:pt x="2710281" y="275318"/>
                    <a:pt x="2629001" y="275318"/>
                  </a:cubicBezTo>
                  <a:lnTo>
                    <a:pt x="66040" y="275318"/>
                  </a:lnTo>
                  <a:cubicBezTo>
                    <a:pt x="43180" y="275318"/>
                    <a:pt x="20320" y="270238"/>
                    <a:pt x="0" y="261348"/>
                  </a:cubicBezTo>
                  <a:cubicBezTo>
                    <a:pt x="26670" y="289288"/>
                    <a:pt x="63500" y="305798"/>
                    <a:pt x="112057" y="305798"/>
                  </a:cubicBezTo>
                  <a:lnTo>
                    <a:pt x="2667101" y="305798"/>
                  </a:lnTo>
                  <a:cubicBezTo>
                    <a:pt x="2747111" y="305798"/>
                    <a:pt x="2813151" y="239758"/>
                    <a:pt x="2813151" y="159748"/>
                  </a:cubicBezTo>
                  <a:lnTo>
                    <a:pt x="2813151" y="95250"/>
                  </a:lnTo>
                  <a:cubicBezTo>
                    <a:pt x="2813151" y="58420"/>
                    <a:pt x="2799181" y="25400"/>
                    <a:pt x="2777591" y="0"/>
                  </a:cubicBezTo>
                  <a:cubicBezTo>
                    <a:pt x="2783941" y="16510"/>
                    <a:pt x="2786481" y="34290"/>
                    <a:pt x="2786481" y="52070"/>
                  </a:cubicBezTo>
                  <a:lnTo>
                    <a:pt x="2786481" y="116568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name="Freeform 28" id="28"/>
            <p:cNvSpPr/>
            <p:nvPr/>
          </p:nvSpPr>
          <p:spPr>
            <a:xfrm flipH="false" flipV="false" rot="0">
              <a:off x="12700" y="12700"/>
              <a:ext cx="2852521" cy="356598"/>
            </a:xfrm>
            <a:custGeom>
              <a:avLst/>
              <a:gdLst/>
              <a:ahLst/>
              <a:cxnLst/>
              <a:rect r="r" b="b" t="t" l="l"/>
              <a:pathLst>
                <a:path h="356598" w="2852521">
                  <a:moveTo>
                    <a:pt x="146050" y="356598"/>
                  </a:moveTo>
                  <a:lnTo>
                    <a:pt x="2706471" y="356598"/>
                  </a:lnTo>
                  <a:cubicBezTo>
                    <a:pt x="2786481" y="356598"/>
                    <a:pt x="2852521" y="290558"/>
                    <a:pt x="2852521" y="210548"/>
                  </a:cubicBezTo>
                  <a:lnTo>
                    <a:pt x="2852521" y="146050"/>
                  </a:lnTo>
                  <a:cubicBezTo>
                    <a:pt x="2852521" y="66040"/>
                    <a:pt x="2786481" y="0"/>
                    <a:pt x="2706471" y="0"/>
                  </a:cubicBezTo>
                  <a:lnTo>
                    <a:pt x="146050" y="0"/>
                  </a:lnTo>
                  <a:cubicBezTo>
                    <a:pt x="66040" y="0"/>
                    <a:pt x="0" y="66040"/>
                    <a:pt x="0" y="146050"/>
                  </a:cubicBezTo>
                  <a:lnTo>
                    <a:pt x="0" y="210548"/>
                  </a:lnTo>
                  <a:cubicBezTo>
                    <a:pt x="0" y="291828"/>
                    <a:pt x="66040" y="356598"/>
                    <a:pt x="146050" y="356598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9" id="29"/>
            <p:cNvSpPr/>
            <p:nvPr/>
          </p:nvSpPr>
          <p:spPr>
            <a:xfrm flipH="false" flipV="false" rot="0">
              <a:off x="0" y="0"/>
              <a:ext cx="2917291" cy="425178"/>
            </a:xfrm>
            <a:custGeom>
              <a:avLst/>
              <a:gdLst/>
              <a:ahLst/>
              <a:cxnLst/>
              <a:rect r="r" b="b" t="t" l="l"/>
              <a:pathLst>
                <a:path h="425178" w="2917291">
                  <a:moveTo>
                    <a:pt x="2853791" y="74930"/>
                  </a:moveTo>
                  <a:cubicBezTo>
                    <a:pt x="2825851" y="30480"/>
                    <a:pt x="2776321" y="0"/>
                    <a:pt x="2719171" y="0"/>
                  </a:cubicBezTo>
                  <a:lnTo>
                    <a:pt x="158750" y="0"/>
                  </a:lnTo>
                  <a:cubicBezTo>
                    <a:pt x="71120" y="0"/>
                    <a:pt x="0" y="71120"/>
                    <a:pt x="0" y="158750"/>
                  </a:cubicBezTo>
                  <a:lnTo>
                    <a:pt x="0" y="223248"/>
                  </a:lnTo>
                  <a:cubicBezTo>
                    <a:pt x="0" y="275318"/>
                    <a:pt x="25400" y="321038"/>
                    <a:pt x="63500" y="350248"/>
                  </a:cubicBezTo>
                  <a:cubicBezTo>
                    <a:pt x="91440" y="394698"/>
                    <a:pt x="140970" y="425178"/>
                    <a:pt x="207272" y="425178"/>
                  </a:cubicBezTo>
                  <a:lnTo>
                    <a:pt x="2758541" y="425178"/>
                  </a:lnTo>
                  <a:cubicBezTo>
                    <a:pt x="2846171" y="425178"/>
                    <a:pt x="2917291" y="354058"/>
                    <a:pt x="2917291" y="266428"/>
                  </a:cubicBezTo>
                  <a:lnTo>
                    <a:pt x="2917291" y="201930"/>
                  </a:lnTo>
                  <a:cubicBezTo>
                    <a:pt x="2917291" y="149860"/>
                    <a:pt x="2891891" y="104140"/>
                    <a:pt x="2853791" y="74930"/>
                  </a:cubicBezTo>
                  <a:close/>
                  <a:moveTo>
                    <a:pt x="12700" y="223248"/>
                  </a:moveTo>
                  <a:lnTo>
                    <a:pt x="12700" y="158750"/>
                  </a:lnTo>
                  <a:cubicBezTo>
                    <a:pt x="12700" y="78740"/>
                    <a:pt x="78740" y="12700"/>
                    <a:pt x="158750" y="12700"/>
                  </a:cubicBezTo>
                  <a:lnTo>
                    <a:pt x="2719171" y="12700"/>
                  </a:lnTo>
                  <a:cubicBezTo>
                    <a:pt x="2799181" y="12700"/>
                    <a:pt x="2865221" y="78740"/>
                    <a:pt x="2865221" y="158750"/>
                  </a:cubicBezTo>
                  <a:lnTo>
                    <a:pt x="2865221" y="223248"/>
                  </a:lnTo>
                  <a:cubicBezTo>
                    <a:pt x="2865221" y="303258"/>
                    <a:pt x="2799181" y="369298"/>
                    <a:pt x="2719171" y="369298"/>
                  </a:cubicBezTo>
                  <a:lnTo>
                    <a:pt x="158750" y="369298"/>
                  </a:lnTo>
                  <a:cubicBezTo>
                    <a:pt x="78740" y="369298"/>
                    <a:pt x="12700" y="304528"/>
                    <a:pt x="12700" y="223248"/>
                  </a:cubicBezTo>
                  <a:close/>
                  <a:moveTo>
                    <a:pt x="2905861" y="266428"/>
                  </a:moveTo>
                  <a:cubicBezTo>
                    <a:pt x="2905861" y="346438"/>
                    <a:pt x="2838551" y="412478"/>
                    <a:pt x="2758541" y="412478"/>
                  </a:cubicBezTo>
                  <a:lnTo>
                    <a:pt x="207272" y="412478"/>
                  </a:lnTo>
                  <a:cubicBezTo>
                    <a:pt x="157480" y="412478"/>
                    <a:pt x="120650" y="395967"/>
                    <a:pt x="93980" y="368028"/>
                  </a:cubicBezTo>
                  <a:cubicBezTo>
                    <a:pt x="114300" y="376917"/>
                    <a:pt x="135890" y="381998"/>
                    <a:pt x="160020" y="381998"/>
                  </a:cubicBezTo>
                  <a:lnTo>
                    <a:pt x="2720441" y="381998"/>
                  </a:lnTo>
                  <a:cubicBezTo>
                    <a:pt x="2808071" y="381998"/>
                    <a:pt x="2879191" y="310878"/>
                    <a:pt x="2879191" y="223248"/>
                  </a:cubicBezTo>
                  <a:lnTo>
                    <a:pt x="2879191" y="158750"/>
                  </a:lnTo>
                  <a:cubicBezTo>
                    <a:pt x="2879191" y="140970"/>
                    <a:pt x="2875381" y="123190"/>
                    <a:pt x="2870301" y="106680"/>
                  </a:cubicBezTo>
                  <a:cubicBezTo>
                    <a:pt x="2891891" y="132080"/>
                    <a:pt x="2905861" y="165100"/>
                    <a:pt x="2905861" y="201930"/>
                  </a:cubicBezTo>
                  <a:lnTo>
                    <a:pt x="2905861" y="266428"/>
                  </a:lnTo>
                  <a:close/>
                </a:path>
              </a:pathLst>
            </a:custGeom>
            <a:solidFill>
              <a:srgbClr val="03989E"/>
            </a:solidFill>
          </p:spPr>
        </p:sp>
      </p:grpSp>
      <p:grpSp>
        <p:nvGrpSpPr>
          <p:cNvPr name="Group 30" id="30"/>
          <p:cNvGrpSpPr/>
          <p:nvPr/>
        </p:nvGrpSpPr>
        <p:grpSpPr>
          <a:xfrm rot="0">
            <a:off x="4970685" y="5475618"/>
            <a:ext cx="2211331" cy="322288"/>
            <a:chOff x="0" y="0"/>
            <a:chExt cx="2917291" cy="425178"/>
          </a:xfrm>
        </p:grpSpPr>
        <p:sp>
          <p:nvSpPr>
            <p:cNvPr name="Freeform 31" id="31"/>
            <p:cNvSpPr/>
            <p:nvPr/>
          </p:nvSpPr>
          <p:spPr>
            <a:xfrm flipH="false" flipV="false" rot="0">
              <a:off x="92710" y="106680"/>
              <a:ext cx="2813151" cy="305798"/>
            </a:xfrm>
            <a:custGeom>
              <a:avLst/>
              <a:gdLst/>
              <a:ahLst/>
              <a:cxnLst/>
              <a:rect r="r" b="b" t="t" l="l"/>
              <a:pathLst>
                <a:path h="305798" w="2813151">
                  <a:moveTo>
                    <a:pt x="2786481" y="116568"/>
                  </a:moveTo>
                  <a:cubicBezTo>
                    <a:pt x="2786481" y="204198"/>
                    <a:pt x="2710281" y="275318"/>
                    <a:pt x="2629001" y="275318"/>
                  </a:cubicBezTo>
                  <a:lnTo>
                    <a:pt x="66040" y="275318"/>
                  </a:lnTo>
                  <a:cubicBezTo>
                    <a:pt x="43180" y="275318"/>
                    <a:pt x="20320" y="270238"/>
                    <a:pt x="0" y="261348"/>
                  </a:cubicBezTo>
                  <a:cubicBezTo>
                    <a:pt x="26670" y="289288"/>
                    <a:pt x="63500" y="305798"/>
                    <a:pt x="112057" y="305798"/>
                  </a:cubicBezTo>
                  <a:lnTo>
                    <a:pt x="2667101" y="305798"/>
                  </a:lnTo>
                  <a:cubicBezTo>
                    <a:pt x="2747111" y="305798"/>
                    <a:pt x="2813151" y="239758"/>
                    <a:pt x="2813151" y="159748"/>
                  </a:cubicBezTo>
                  <a:lnTo>
                    <a:pt x="2813151" y="95250"/>
                  </a:lnTo>
                  <a:cubicBezTo>
                    <a:pt x="2813151" y="58420"/>
                    <a:pt x="2799181" y="25400"/>
                    <a:pt x="2777591" y="0"/>
                  </a:cubicBezTo>
                  <a:cubicBezTo>
                    <a:pt x="2783941" y="16510"/>
                    <a:pt x="2786481" y="34290"/>
                    <a:pt x="2786481" y="52070"/>
                  </a:cubicBezTo>
                  <a:lnTo>
                    <a:pt x="2786481" y="116568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name="Freeform 32" id="32"/>
            <p:cNvSpPr/>
            <p:nvPr/>
          </p:nvSpPr>
          <p:spPr>
            <a:xfrm flipH="false" flipV="false" rot="0">
              <a:off x="12700" y="12700"/>
              <a:ext cx="2852521" cy="356598"/>
            </a:xfrm>
            <a:custGeom>
              <a:avLst/>
              <a:gdLst/>
              <a:ahLst/>
              <a:cxnLst/>
              <a:rect r="r" b="b" t="t" l="l"/>
              <a:pathLst>
                <a:path h="356598" w="2852521">
                  <a:moveTo>
                    <a:pt x="146050" y="356598"/>
                  </a:moveTo>
                  <a:lnTo>
                    <a:pt x="2706471" y="356598"/>
                  </a:lnTo>
                  <a:cubicBezTo>
                    <a:pt x="2786481" y="356598"/>
                    <a:pt x="2852521" y="290558"/>
                    <a:pt x="2852521" y="210548"/>
                  </a:cubicBezTo>
                  <a:lnTo>
                    <a:pt x="2852521" y="146050"/>
                  </a:lnTo>
                  <a:cubicBezTo>
                    <a:pt x="2852521" y="66040"/>
                    <a:pt x="2786481" y="0"/>
                    <a:pt x="2706471" y="0"/>
                  </a:cubicBezTo>
                  <a:lnTo>
                    <a:pt x="146050" y="0"/>
                  </a:lnTo>
                  <a:cubicBezTo>
                    <a:pt x="66040" y="0"/>
                    <a:pt x="0" y="66040"/>
                    <a:pt x="0" y="146050"/>
                  </a:cubicBezTo>
                  <a:lnTo>
                    <a:pt x="0" y="210548"/>
                  </a:lnTo>
                  <a:cubicBezTo>
                    <a:pt x="0" y="291828"/>
                    <a:pt x="66040" y="356598"/>
                    <a:pt x="146050" y="356598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33" id="33"/>
            <p:cNvSpPr/>
            <p:nvPr/>
          </p:nvSpPr>
          <p:spPr>
            <a:xfrm flipH="false" flipV="false" rot="0">
              <a:off x="0" y="0"/>
              <a:ext cx="2917291" cy="425178"/>
            </a:xfrm>
            <a:custGeom>
              <a:avLst/>
              <a:gdLst/>
              <a:ahLst/>
              <a:cxnLst/>
              <a:rect r="r" b="b" t="t" l="l"/>
              <a:pathLst>
                <a:path h="425178" w="2917291">
                  <a:moveTo>
                    <a:pt x="2853791" y="74930"/>
                  </a:moveTo>
                  <a:cubicBezTo>
                    <a:pt x="2825851" y="30480"/>
                    <a:pt x="2776321" y="0"/>
                    <a:pt x="2719171" y="0"/>
                  </a:cubicBezTo>
                  <a:lnTo>
                    <a:pt x="158750" y="0"/>
                  </a:lnTo>
                  <a:cubicBezTo>
                    <a:pt x="71120" y="0"/>
                    <a:pt x="0" y="71120"/>
                    <a:pt x="0" y="158750"/>
                  </a:cubicBezTo>
                  <a:lnTo>
                    <a:pt x="0" y="223248"/>
                  </a:lnTo>
                  <a:cubicBezTo>
                    <a:pt x="0" y="275318"/>
                    <a:pt x="25400" y="321038"/>
                    <a:pt x="63500" y="350248"/>
                  </a:cubicBezTo>
                  <a:cubicBezTo>
                    <a:pt x="91440" y="394698"/>
                    <a:pt x="140970" y="425178"/>
                    <a:pt x="207272" y="425178"/>
                  </a:cubicBezTo>
                  <a:lnTo>
                    <a:pt x="2758541" y="425178"/>
                  </a:lnTo>
                  <a:cubicBezTo>
                    <a:pt x="2846171" y="425178"/>
                    <a:pt x="2917291" y="354058"/>
                    <a:pt x="2917291" y="266428"/>
                  </a:cubicBezTo>
                  <a:lnTo>
                    <a:pt x="2917291" y="201930"/>
                  </a:lnTo>
                  <a:cubicBezTo>
                    <a:pt x="2917291" y="149860"/>
                    <a:pt x="2891891" y="104140"/>
                    <a:pt x="2853791" y="74930"/>
                  </a:cubicBezTo>
                  <a:close/>
                  <a:moveTo>
                    <a:pt x="12700" y="223248"/>
                  </a:moveTo>
                  <a:lnTo>
                    <a:pt x="12700" y="158750"/>
                  </a:lnTo>
                  <a:cubicBezTo>
                    <a:pt x="12700" y="78740"/>
                    <a:pt x="78740" y="12700"/>
                    <a:pt x="158750" y="12700"/>
                  </a:cubicBezTo>
                  <a:lnTo>
                    <a:pt x="2719171" y="12700"/>
                  </a:lnTo>
                  <a:cubicBezTo>
                    <a:pt x="2799181" y="12700"/>
                    <a:pt x="2865221" y="78740"/>
                    <a:pt x="2865221" y="158750"/>
                  </a:cubicBezTo>
                  <a:lnTo>
                    <a:pt x="2865221" y="223248"/>
                  </a:lnTo>
                  <a:cubicBezTo>
                    <a:pt x="2865221" y="303258"/>
                    <a:pt x="2799181" y="369298"/>
                    <a:pt x="2719171" y="369298"/>
                  </a:cubicBezTo>
                  <a:lnTo>
                    <a:pt x="158750" y="369298"/>
                  </a:lnTo>
                  <a:cubicBezTo>
                    <a:pt x="78740" y="369298"/>
                    <a:pt x="12700" y="304528"/>
                    <a:pt x="12700" y="223248"/>
                  </a:cubicBezTo>
                  <a:close/>
                  <a:moveTo>
                    <a:pt x="2905861" y="266428"/>
                  </a:moveTo>
                  <a:cubicBezTo>
                    <a:pt x="2905861" y="346438"/>
                    <a:pt x="2838551" y="412478"/>
                    <a:pt x="2758541" y="412478"/>
                  </a:cubicBezTo>
                  <a:lnTo>
                    <a:pt x="207272" y="412478"/>
                  </a:lnTo>
                  <a:cubicBezTo>
                    <a:pt x="157480" y="412478"/>
                    <a:pt x="120650" y="395967"/>
                    <a:pt x="93980" y="368028"/>
                  </a:cubicBezTo>
                  <a:cubicBezTo>
                    <a:pt x="114300" y="376917"/>
                    <a:pt x="135890" y="381998"/>
                    <a:pt x="160020" y="381998"/>
                  </a:cubicBezTo>
                  <a:lnTo>
                    <a:pt x="2720441" y="381998"/>
                  </a:lnTo>
                  <a:cubicBezTo>
                    <a:pt x="2808071" y="381998"/>
                    <a:pt x="2879191" y="310878"/>
                    <a:pt x="2879191" y="223248"/>
                  </a:cubicBezTo>
                  <a:lnTo>
                    <a:pt x="2879191" y="158750"/>
                  </a:lnTo>
                  <a:cubicBezTo>
                    <a:pt x="2879191" y="140970"/>
                    <a:pt x="2875381" y="123190"/>
                    <a:pt x="2870301" y="106680"/>
                  </a:cubicBezTo>
                  <a:cubicBezTo>
                    <a:pt x="2891891" y="132080"/>
                    <a:pt x="2905861" y="165100"/>
                    <a:pt x="2905861" y="201930"/>
                  </a:cubicBezTo>
                  <a:lnTo>
                    <a:pt x="2905861" y="266428"/>
                  </a:lnTo>
                  <a:close/>
                </a:path>
              </a:pathLst>
            </a:custGeom>
            <a:solidFill>
              <a:srgbClr val="03989E"/>
            </a:solidFill>
          </p:spPr>
        </p:sp>
      </p:grpSp>
      <p:grpSp>
        <p:nvGrpSpPr>
          <p:cNvPr name="Group 34" id="34"/>
          <p:cNvGrpSpPr/>
          <p:nvPr/>
        </p:nvGrpSpPr>
        <p:grpSpPr>
          <a:xfrm rot="0">
            <a:off x="2641335" y="7605182"/>
            <a:ext cx="2211331" cy="322288"/>
            <a:chOff x="0" y="0"/>
            <a:chExt cx="2917291" cy="425178"/>
          </a:xfrm>
        </p:grpSpPr>
        <p:sp>
          <p:nvSpPr>
            <p:cNvPr name="Freeform 35" id="35"/>
            <p:cNvSpPr/>
            <p:nvPr/>
          </p:nvSpPr>
          <p:spPr>
            <a:xfrm flipH="false" flipV="false" rot="0">
              <a:off x="92710" y="106680"/>
              <a:ext cx="2813151" cy="305798"/>
            </a:xfrm>
            <a:custGeom>
              <a:avLst/>
              <a:gdLst/>
              <a:ahLst/>
              <a:cxnLst/>
              <a:rect r="r" b="b" t="t" l="l"/>
              <a:pathLst>
                <a:path h="305798" w="2813151">
                  <a:moveTo>
                    <a:pt x="2786481" y="116568"/>
                  </a:moveTo>
                  <a:cubicBezTo>
                    <a:pt x="2786481" y="204198"/>
                    <a:pt x="2710281" y="275318"/>
                    <a:pt x="2629001" y="275318"/>
                  </a:cubicBezTo>
                  <a:lnTo>
                    <a:pt x="66040" y="275318"/>
                  </a:lnTo>
                  <a:cubicBezTo>
                    <a:pt x="43180" y="275318"/>
                    <a:pt x="20320" y="270238"/>
                    <a:pt x="0" y="261348"/>
                  </a:cubicBezTo>
                  <a:cubicBezTo>
                    <a:pt x="26670" y="289288"/>
                    <a:pt x="63500" y="305798"/>
                    <a:pt x="112057" y="305798"/>
                  </a:cubicBezTo>
                  <a:lnTo>
                    <a:pt x="2667101" y="305798"/>
                  </a:lnTo>
                  <a:cubicBezTo>
                    <a:pt x="2747111" y="305798"/>
                    <a:pt x="2813151" y="239758"/>
                    <a:pt x="2813151" y="159748"/>
                  </a:cubicBezTo>
                  <a:lnTo>
                    <a:pt x="2813151" y="95250"/>
                  </a:lnTo>
                  <a:cubicBezTo>
                    <a:pt x="2813151" y="58420"/>
                    <a:pt x="2799181" y="25400"/>
                    <a:pt x="2777591" y="0"/>
                  </a:cubicBezTo>
                  <a:cubicBezTo>
                    <a:pt x="2783941" y="16510"/>
                    <a:pt x="2786481" y="34290"/>
                    <a:pt x="2786481" y="52070"/>
                  </a:cubicBezTo>
                  <a:lnTo>
                    <a:pt x="2786481" y="116568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name="Freeform 36" id="36"/>
            <p:cNvSpPr/>
            <p:nvPr/>
          </p:nvSpPr>
          <p:spPr>
            <a:xfrm flipH="false" flipV="false" rot="0">
              <a:off x="12700" y="12700"/>
              <a:ext cx="2852521" cy="356598"/>
            </a:xfrm>
            <a:custGeom>
              <a:avLst/>
              <a:gdLst/>
              <a:ahLst/>
              <a:cxnLst/>
              <a:rect r="r" b="b" t="t" l="l"/>
              <a:pathLst>
                <a:path h="356598" w="2852521">
                  <a:moveTo>
                    <a:pt x="146050" y="356598"/>
                  </a:moveTo>
                  <a:lnTo>
                    <a:pt x="2706471" y="356598"/>
                  </a:lnTo>
                  <a:cubicBezTo>
                    <a:pt x="2786481" y="356598"/>
                    <a:pt x="2852521" y="290558"/>
                    <a:pt x="2852521" y="210548"/>
                  </a:cubicBezTo>
                  <a:lnTo>
                    <a:pt x="2852521" y="146050"/>
                  </a:lnTo>
                  <a:cubicBezTo>
                    <a:pt x="2852521" y="66040"/>
                    <a:pt x="2786481" y="0"/>
                    <a:pt x="2706471" y="0"/>
                  </a:cubicBezTo>
                  <a:lnTo>
                    <a:pt x="146050" y="0"/>
                  </a:lnTo>
                  <a:cubicBezTo>
                    <a:pt x="66040" y="0"/>
                    <a:pt x="0" y="66040"/>
                    <a:pt x="0" y="146050"/>
                  </a:cubicBezTo>
                  <a:lnTo>
                    <a:pt x="0" y="210548"/>
                  </a:lnTo>
                  <a:cubicBezTo>
                    <a:pt x="0" y="291828"/>
                    <a:pt x="66040" y="356598"/>
                    <a:pt x="146050" y="356598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37" id="37"/>
            <p:cNvSpPr/>
            <p:nvPr/>
          </p:nvSpPr>
          <p:spPr>
            <a:xfrm flipH="false" flipV="false" rot="0">
              <a:off x="0" y="0"/>
              <a:ext cx="2917291" cy="425178"/>
            </a:xfrm>
            <a:custGeom>
              <a:avLst/>
              <a:gdLst/>
              <a:ahLst/>
              <a:cxnLst/>
              <a:rect r="r" b="b" t="t" l="l"/>
              <a:pathLst>
                <a:path h="425178" w="2917291">
                  <a:moveTo>
                    <a:pt x="2853791" y="74930"/>
                  </a:moveTo>
                  <a:cubicBezTo>
                    <a:pt x="2825851" y="30480"/>
                    <a:pt x="2776321" y="0"/>
                    <a:pt x="2719171" y="0"/>
                  </a:cubicBezTo>
                  <a:lnTo>
                    <a:pt x="158750" y="0"/>
                  </a:lnTo>
                  <a:cubicBezTo>
                    <a:pt x="71120" y="0"/>
                    <a:pt x="0" y="71120"/>
                    <a:pt x="0" y="158750"/>
                  </a:cubicBezTo>
                  <a:lnTo>
                    <a:pt x="0" y="223248"/>
                  </a:lnTo>
                  <a:cubicBezTo>
                    <a:pt x="0" y="275318"/>
                    <a:pt x="25400" y="321038"/>
                    <a:pt x="63500" y="350248"/>
                  </a:cubicBezTo>
                  <a:cubicBezTo>
                    <a:pt x="91440" y="394698"/>
                    <a:pt x="140970" y="425178"/>
                    <a:pt x="207272" y="425178"/>
                  </a:cubicBezTo>
                  <a:lnTo>
                    <a:pt x="2758541" y="425178"/>
                  </a:lnTo>
                  <a:cubicBezTo>
                    <a:pt x="2846171" y="425178"/>
                    <a:pt x="2917291" y="354058"/>
                    <a:pt x="2917291" y="266428"/>
                  </a:cubicBezTo>
                  <a:lnTo>
                    <a:pt x="2917291" y="201930"/>
                  </a:lnTo>
                  <a:cubicBezTo>
                    <a:pt x="2917291" y="149860"/>
                    <a:pt x="2891891" y="104140"/>
                    <a:pt x="2853791" y="74930"/>
                  </a:cubicBezTo>
                  <a:close/>
                  <a:moveTo>
                    <a:pt x="12700" y="223248"/>
                  </a:moveTo>
                  <a:lnTo>
                    <a:pt x="12700" y="158750"/>
                  </a:lnTo>
                  <a:cubicBezTo>
                    <a:pt x="12700" y="78740"/>
                    <a:pt x="78740" y="12700"/>
                    <a:pt x="158750" y="12700"/>
                  </a:cubicBezTo>
                  <a:lnTo>
                    <a:pt x="2719171" y="12700"/>
                  </a:lnTo>
                  <a:cubicBezTo>
                    <a:pt x="2799181" y="12700"/>
                    <a:pt x="2865221" y="78740"/>
                    <a:pt x="2865221" y="158750"/>
                  </a:cubicBezTo>
                  <a:lnTo>
                    <a:pt x="2865221" y="223248"/>
                  </a:lnTo>
                  <a:cubicBezTo>
                    <a:pt x="2865221" y="303258"/>
                    <a:pt x="2799181" y="369298"/>
                    <a:pt x="2719171" y="369298"/>
                  </a:cubicBezTo>
                  <a:lnTo>
                    <a:pt x="158750" y="369298"/>
                  </a:lnTo>
                  <a:cubicBezTo>
                    <a:pt x="78740" y="369298"/>
                    <a:pt x="12700" y="304528"/>
                    <a:pt x="12700" y="223248"/>
                  </a:cubicBezTo>
                  <a:close/>
                  <a:moveTo>
                    <a:pt x="2905861" y="266428"/>
                  </a:moveTo>
                  <a:cubicBezTo>
                    <a:pt x="2905861" y="346438"/>
                    <a:pt x="2838551" y="412478"/>
                    <a:pt x="2758541" y="412478"/>
                  </a:cubicBezTo>
                  <a:lnTo>
                    <a:pt x="207272" y="412478"/>
                  </a:lnTo>
                  <a:cubicBezTo>
                    <a:pt x="157480" y="412478"/>
                    <a:pt x="120650" y="395967"/>
                    <a:pt x="93980" y="368028"/>
                  </a:cubicBezTo>
                  <a:cubicBezTo>
                    <a:pt x="114300" y="376917"/>
                    <a:pt x="135890" y="381998"/>
                    <a:pt x="160020" y="381998"/>
                  </a:cubicBezTo>
                  <a:lnTo>
                    <a:pt x="2720441" y="381998"/>
                  </a:lnTo>
                  <a:cubicBezTo>
                    <a:pt x="2808071" y="381998"/>
                    <a:pt x="2879191" y="310878"/>
                    <a:pt x="2879191" y="223248"/>
                  </a:cubicBezTo>
                  <a:lnTo>
                    <a:pt x="2879191" y="158750"/>
                  </a:lnTo>
                  <a:cubicBezTo>
                    <a:pt x="2879191" y="140970"/>
                    <a:pt x="2875381" y="123190"/>
                    <a:pt x="2870301" y="106680"/>
                  </a:cubicBezTo>
                  <a:cubicBezTo>
                    <a:pt x="2891891" y="132080"/>
                    <a:pt x="2905861" y="165100"/>
                    <a:pt x="2905861" y="201930"/>
                  </a:cubicBezTo>
                  <a:lnTo>
                    <a:pt x="2905861" y="266428"/>
                  </a:lnTo>
                  <a:close/>
                </a:path>
              </a:pathLst>
            </a:custGeom>
            <a:solidFill>
              <a:srgbClr val="03989E"/>
            </a:solidFill>
          </p:spPr>
        </p:sp>
      </p:grpSp>
      <p:grpSp>
        <p:nvGrpSpPr>
          <p:cNvPr name="Group 38" id="38"/>
          <p:cNvGrpSpPr/>
          <p:nvPr/>
        </p:nvGrpSpPr>
        <p:grpSpPr>
          <a:xfrm rot="0">
            <a:off x="308481" y="7605182"/>
            <a:ext cx="2211331" cy="322288"/>
            <a:chOff x="0" y="0"/>
            <a:chExt cx="2917291" cy="425178"/>
          </a:xfrm>
        </p:grpSpPr>
        <p:sp>
          <p:nvSpPr>
            <p:cNvPr name="Freeform 39" id="39"/>
            <p:cNvSpPr/>
            <p:nvPr/>
          </p:nvSpPr>
          <p:spPr>
            <a:xfrm flipH="false" flipV="false" rot="0">
              <a:off x="92710" y="106680"/>
              <a:ext cx="2813151" cy="305798"/>
            </a:xfrm>
            <a:custGeom>
              <a:avLst/>
              <a:gdLst/>
              <a:ahLst/>
              <a:cxnLst/>
              <a:rect r="r" b="b" t="t" l="l"/>
              <a:pathLst>
                <a:path h="305798" w="2813151">
                  <a:moveTo>
                    <a:pt x="2786481" y="116568"/>
                  </a:moveTo>
                  <a:cubicBezTo>
                    <a:pt x="2786481" y="204198"/>
                    <a:pt x="2710281" y="275318"/>
                    <a:pt x="2629001" y="275318"/>
                  </a:cubicBezTo>
                  <a:lnTo>
                    <a:pt x="66040" y="275318"/>
                  </a:lnTo>
                  <a:cubicBezTo>
                    <a:pt x="43180" y="275318"/>
                    <a:pt x="20320" y="270238"/>
                    <a:pt x="0" y="261348"/>
                  </a:cubicBezTo>
                  <a:cubicBezTo>
                    <a:pt x="26670" y="289288"/>
                    <a:pt x="63500" y="305798"/>
                    <a:pt x="112057" y="305798"/>
                  </a:cubicBezTo>
                  <a:lnTo>
                    <a:pt x="2667101" y="305798"/>
                  </a:lnTo>
                  <a:cubicBezTo>
                    <a:pt x="2747111" y="305798"/>
                    <a:pt x="2813151" y="239758"/>
                    <a:pt x="2813151" y="159748"/>
                  </a:cubicBezTo>
                  <a:lnTo>
                    <a:pt x="2813151" y="95250"/>
                  </a:lnTo>
                  <a:cubicBezTo>
                    <a:pt x="2813151" y="58420"/>
                    <a:pt x="2799181" y="25400"/>
                    <a:pt x="2777591" y="0"/>
                  </a:cubicBezTo>
                  <a:cubicBezTo>
                    <a:pt x="2783941" y="16510"/>
                    <a:pt x="2786481" y="34290"/>
                    <a:pt x="2786481" y="52070"/>
                  </a:cubicBezTo>
                  <a:lnTo>
                    <a:pt x="2786481" y="116568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name="Freeform 40" id="40"/>
            <p:cNvSpPr/>
            <p:nvPr/>
          </p:nvSpPr>
          <p:spPr>
            <a:xfrm flipH="false" flipV="false" rot="0">
              <a:off x="12700" y="12700"/>
              <a:ext cx="2852521" cy="356598"/>
            </a:xfrm>
            <a:custGeom>
              <a:avLst/>
              <a:gdLst/>
              <a:ahLst/>
              <a:cxnLst/>
              <a:rect r="r" b="b" t="t" l="l"/>
              <a:pathLst>
                <a:path h="356598" w="2852521">
                  <a:moveTo>
                    <a:pt x="146050" y="356598"/>
                  </a:moveTo>
                  <a:lnTo>
                    <a:pt x="2706471" y="356598"/>
                  </a:lnTo>
                  <a:cubicBezTo>
                    <a:pt x="2786481" y="356598"/>
                    <a:pt x="2852521" y="290558"/>
                    <a:pt x="2852521" y="210548"/>
                  </a:cubicBezTo>
                  <a:lnTo>
                    <a:pt x="2852521" y="146050"/>
                  </a:lnTo>
                  <a:cubicBezTo>
                    <a:pt x="2852521" y="66040"/>
                    <a:pt x="2786481" y="0"/>
                    <a:pt x="2706471" y="0"/>
                  </a:cubicBezTo>
                  <a:lnTo>
                    <a:pt x="146050" y="0"/>
                  </a:lnTo>
                  <a:cubicBezTo>
                    <a:pt x="66040" y="0"/>
                    <a:pt x="0" y="66040"/>
                    <a:pt x="0" y="146050"/>
                  </a:cubicBezTo>
                  <a:lnTo>
                    <a:pt x="0" y="210548"/>
                  </a:lnTo>
                  <a:cubicBezTo>
                    <a:pt x="0" y="291828"/>
                    <a:pt x="66040" y="356598"/>
                    <a:pt x="146050" y="356598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1" id="41"/>
            <p:cNvSpPr/>
            <p:nvPr/>
          </p:nvSpPr>
          <p:spPr>
            <a:xfrm flipH="false" flipV="false" rot="0">
              <a:off x="0" y="0"/>
              <a:ext cx="2917291" cy="425178"/>
            </a:xfrm>
            <a:custGeom>
              <a:avLst/>
              <a:gdLst/>
              <a:ahLst/>
              <a:cxnLst/>
              <a:rect r="r" b="b" t="t" l="l"/>
              <a:pathLst>
                <a:path h="425178" w="2917291">
                  <a:moveTo>
                    <a:pt x="2853791" y="74930"/>
                  </a:moveTo>
                  <a:cubicBezTo>
                    <a:pt x="2825851" y="30480"/>
                    <a:pt x="2776321" y="0"/>
                    <a:pt x="2719171" y="0"/>
                  </a:cubicBezTo>
                  <a:lnTo>
                    <a:pt x="158750" y="0"/>
                  </a:lnTo>
                  <a:cubicBezTo>
                    <a:pt x="71120" y="0"/>
                    <a:pt x="0" y="71120"/>
                    <a:pt x="0" y="158750"/>
                  </a:cubicBezTo>
                  <a:lnTo>
                    <a:pt x="0" y="223248"/>
                  </a:lnTo>
                  <a:cubicBezTo>
                    <a:pt x="0" y="275318"/>
                    <a:pt x="25400" y="321038"/>
                    <a:pt x="63500" y="350248"/>
                  </a:cubicBezTo>
                  <a:cubicBezTo>
                    <a:pt x="91440" y="394698"/>
                    <a:pt x="140970" y="425178"/>
                    <a:pt x="207272" y="425178"/>
                  </a:cubicBezTo>
                  <a:lnTo>
                    <a:pt x="2758541" y="425178"/>
                  </a:lnTo>
                  <a:cubicBezTo>
                    <a:pt x="2846171" y="425178"/>
                    <a:pt x="2917291" y="354058"/>
                    <a:pt x="2917291" y="266428"/>
                  </a:cubicBezTo>
                  <a:lnTo>
                    <a:pt x="2917291" y="201930"/>
                  </a:lnTo>
                  <a:cubicBezTo>
                    <a:pt x="2917291" y="149860"/>
                    <a:pt x="2891891" y="104140"/>
                    <a:pt x="2853791" y="74930"/>
                  </a:cubicBezTo>
                  <a:close/>
                  <a:moveTo>
                    <a:pt x="12700" y="223248"/>
                  </a:moveTo>
                  <a:lnTo>
                    <a:pt x="12700" y="158750"/>
                  </a:lnTo>
                  <a:cubicBezTo>
                    <a:pt x="12700" y="78740"/>
                    <a:pt x="78740" y="12700"/>
                    <a:pt x="158750" y="12700"/>
                  </a:cubicBezTo>
                  <a:lnTo>
                    <a:pt x="2719171" y="12700"/>
                  </a:lnTo>
                  <a:cubicBezTo>
                    <a:pt x="2799181" y="12700"/>
                    <a:pt x="2865221" y="78740"/>
                    <a:pt x="2865221" y="158750"/>
                  </a:cubicBezTo>
                  <a:lnTo>
                    <a:pt x="2865221" y="223248"/>
                  </a:lnTo>
                  <a:cubicBezTo>
                    <a:pt x="2865221" y="303258"/>
                    <a:pt x="2799181" y="369298"/>
                    <a:pt x="2719171" y="369298"/>
                  </a:cubicBezTo>
                  <a:lnTo>
                    <a:pt x="158750" y="369298"/>
                  </a:lnTo>
                  <a:cubicBezTo>
                    <a:pt x="78740" y="369298"/>
                    <a:pt x="12700" y="304528"/>
                    <a:pt x="12700" y="223248"/>
                  </a:cubicBezTo>
                  <a:close/>
                  <a:moveTo>
                    <a:pt x="2905861" y="266428"/>
                  </a:moveTo>
                  <a:cubicBezTo>
                    <a:pt x="2905861" y="346438"/>
                    <a:pt x="2838551" y="412478"/>
                    <a:pt x="2758541" y="412478"/>
                  </a:cubicBezTo>
                  <a:lnTo>
                    <a:pt x="207272" y="412478"/>
                  </a:lnTo>
                  <a:cubicBezTo>
                    <a:pt x="157480" y="412478"/>
                    <a:pt x="120650" y="395967"/>
                    <a:pt x="93980" y="368028"/>
                  </a:cubicBezTo>
                  <a:cubicBezTo>
                    <a:pt x="114300" y="376917"/>
                    <a:pt x="135890" y="381998"/>
                    <a:pt x="160020" y="381998"/>
                  </a:cubicBezTo>
                  <a:lnTo>
                    <a:pt x="2720441" y="381998"/>
                  </a:lnTo>
                  <a:cubicBezTo>
                    <a:pt x="2808071" y="381998"/>
                    <a:pt x="2879191" y="310878"/>
                    <a:pt x="2879191" y="223248"/>
                  </a:cubicBezTo>
                  <a:lnTo>
                    <a:pt x="2879191" y="158750"/>
                  </a:lnTo>
                  <a:cubicBezTo>
                    <a:pt x="2879191" y="140970"/>
                    <a:pt x="2875381" y="123190"/>
                    <a:pt x="2870301" y="106680"/>
                  </a:cubicBezTo>
                  <a:cubicBezTo>
                    <a:pt x="2891891" y="132080"/>
                    <a:pt x="2905861" y="165100"/>
                    <a:pt x="2905861" y="201930"/>
                  </a:cubicBezTo>
                  <a:lnTo>
                    <a:pt x="2905861" y="266428"/>
                  </a:lnTo>
                  <a:close/>
                </a:path>
              </a:pathLst>
            </a:custGeom>
            <a:solidFill>
              <a:srgbClr val="03989E"/>
            </a:solidFill>
          </p:spPr>
        </p:sp>
      </p:grpSp>
      <p:grpSp>
        <p:nvGrpSpPr>
          <p:cNvPr name="Group 42" id="42"/>
          <p:cNvGrpSpPr/>
          <p:nvPr/>
        </p:nvGrpSpPr>
        <p:grpSpPr>
          <a:xfrm rot="0">
            <a:off x="4984973" y="7605182"/>
            <a:ext cx="2211331" cy="322288"/>
            <a:chOff x="0" y="0"/>
            <a:chExt cx="2917291" cy="425178"/>
          </a:xfrm>
        </p:grpSpPr>
        <p:sp>
          <p:nvSpPr>
            <p:cNvPr name="Freeform 43" id="43"/>
            <p:cNvSpPr/>
            <p:nvPr/>
          </p:nvSpPr>
          <p:spPr>
            <a:xfrm flipH="false" flipV="false" rot="0">
              <a:off x="92710" y="106680"/>
              <a:ext cx="2813151" cy="305798"/>
            </a:xfrm>
            <a:custGeom>
              <a:avLst/>
              <a:gdLst/>
              <a:ahLst/>
              <a:cxnLst/>
              <a:rect r="r" b="b" t="t" l="l"/>
              <a:pathLst>
                <a:path h="305798" w="2813151">
                  <a:moveTo>
                    <a:pt x="2786481" y="116568"/>
                  </a:moveTo>
                  <a:cubicBezTo>
                    <a:pt x="2786481" y="204198"/>
                    <a:pt x="2710281" y="275318"/>
                    <a:pt x="2629001" y="275318"/>
                  </a:cubicBezTo>
                  <a:lnTo>
                    <a:pt x="66040" y="275318"/>
                  </a:lnTo>
                  <a:cubicBezTo>
                    <a:pt x="43180" y="275318"/>
                    <a:pt x="20320" y="270238"/>
                    <a:pt x="0" y="261348"/>
                  </a:cubicBezTo>
                  <a:cubicBezTo>
                    <a:pt x="26670" y="289288"/>
                    <a:pt x="63500" y="305798"/>
                    <a:pt x="112057" y="305798"/>
                  </a:cubicBezTo>
                  <a:lnTo>
                    <a:pt x="2667101" y="305798"/>
                  </a:lnTo>
                  <a:cubicBezTo>
                    <a:pt x="2747111" y="305798"/>
                    <a:pt x="2813151" y="239758"/>
                    <a:pt x="2813151" y="159748"/>
                  </a:cubicBezTo>
                  <a:lnTo>
                    <a:pt x="2813151" y="95250"/>
                  </a:lnTo>
                  <a:cubicBezTo>
                    <a:pt x="2813151" y="58420"/>
                    <a:pt x="2799181" y="25400"/>
                    <a:pt x="2777591" y="0"/>
                  </a:cubicBezTo>
                  <a:cubicBezTo>
                    <a:pt x="2783941" y="16510"/>
                    <a:pt x="2786481" y="34290"/>
                    <a:pt x="2786481" y="52070"/>
                  </a:cubicBezTo>
                  <a:lnTo>
                    <a:pt x="2786481" y="116568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name="Freeform 44" id="44"/>
            <p:cNvSpPr/>
            <p:nvPr/>
          </p:nvSpPr>
          <p:spPr>
            <a:xfrm flipH="false" flipV="false" rot="0">
              <a:off x="12700" y="12700"/>
              <a:ext cx="2852521" cy="356598"/>
            </a:xfrm>
            <a:custGeom>
              <a:avLst/>
              <a:gdLst/>
              <a:ahLst/>
              <a:cxnLst/>
              <a:rect r="r" b="b" t="t" l="l"/>
              <a:pathLst>
                <a:path h="356598" w="2852521">
                  <a:moveTo>
                    <a:pt x="146050" y="356598"/>
                  </a:moveTo>
                  <a:lnTo>
                    <a:pt x="2706471" y="356598"/>
                  </a:lnTo>
                  <a:cubicBezTo>
                    <a:pt x="2786481" y="356598"/>
                    <a:pt x="2852521" y="290558"/>
                    <a:pt x="2852521" y="210548"/>
                  </a:cubicBezTo>
                  <a:lnTo>
                    <a:pt x="2852521" y="146050"/>
                  </a:lnTo>
                  <a:cubicBezTo>
                    <a:pt x="2852521" y="66040"/>
                    <a:pt x="2786481" y="0"/>
                    <a:pt x="2706471" y="0"/>
                  </a:cubicBezTo>
                  <a:lnTo>
                    <a:pt x="146050" y="0"/>
                  </a:lnTo>
                  <a:cubicBezTo>
                    <a:pt x="66040" y="0"/>
                    <a:pt x="0" y="66040"/>
                    <a:pt x="0" y="146050"/>
                  </a:cubicBezTo>
                  <a:lnTo>
                    <a:pt x="0" y="210548"/>
                  </a:lnTo>
                  <a:cubicBezTo>
                    <a:pt x="0" y="291828"/>
                    <a:pt x="66040" y="356598"/>
                    <a:pt x="146050" y="356598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5" id="45"/>
            <p:cNvSpPr/>
            <p:nvPr/>
          </p:nvSpPr>
          <p:spPr>
            <a:xfrm flipH="false" flipV="false" rot="0">
              <a:off x="0" y="0"/>
              <a:ext cx="2917291" cy="425178"/>
            </a:xfrm>
            <a:custGeom>
              <a:avLst/>
              <a:gdLst/>
              <a:ahLst/>
              <a:cxnLst/>
              <a:rect r="r" b="b" t="t" l="l"/>
              <a:pathLst>
                <a:path h="425178" w="2917291">
                  <a:moveTo>
                    <a:pt x="2853791" y="74930"/>
                  </a:moveTo>
                  <a:cubicBezTo>
                    <a:pt x="2825851" y="30480"/>
                    <a:pt x="2776321" y="0"/>
                    <a:pt x="2719171" y="0"/>
                  </a:cubicBezTo>
                  <a:lnTo>
                    <a:pt x="158750" y="0"/>
                  </a:lnTo>
                  <a:cubicBezTo>
                    <a:pt x="71120" y="0"/>
                    <a:pt x="0" y="71120"/>
                    <a:pt x="0" y="158750"/>
                  </a:cubicBezTo>
                  <a:lnTo>
                    <a:pt x="0" y="223248"/>
                  </a:lnTo>
                  <a:cubicBezTo>
                    <a:pt x="0" y="275318"/>
                    <a:pt x="25400" y="321038"/>
                    <a:pt x="63500" y="350248"/>
                  </a:cubicBezTo>
                  <a:cubicBezTo>
                    <a:pt x="91440" y="394698"/>
                    <a:pt x="140970" y="425178"/>
                    <a:pt x="207272" y="425178"/>
                  </a:cubicBezTo>
                  <a:lnTo>
                    <a:pt x="2758541" y="425178"/>
                  </a:lnTo>
                  <a:cubicBezTo>
                    <a:pt x="2846171" y="425178"/>
                    <a:pt x="2917291" y="354058"/>
                    <a:pt x="2917291" y="266428"/>
                  </a:cubicBezTo>
                  <a:lnTo>
                    <a:pt x="2917291" y="201930"/>
                  </a:lnTo>
                  <a:cubicBezTo>
                    <a:pt x="2917291" y="149860"/>
                    <a:pt x="2891891" y="104140"/>
                    <a:pt x="2853791" y="74930"/>
                  </a:cubicBezTo>
                  <a:close/>
                  <a:moveTo>
                    <a:pt x="12700" y="223248"/>
                  </a:moveTo>
                  <a:lnTo>
                    <a:pt x="12700" y="158750"/>
                  </a:lnTo>
                  <a:cubicBezTo>
                    <a:pt x="12700" y="78740"/>
                    <a:pt x="78740" y="12700"/>
                    <a:pt x="158750" y="12700"/>
                  </a:cubicBezTo>
                  <a:lnTo>
                    <a:pt x="2719171" y="12700"/>
                  </a:lnTo>
                  <a:cubicBezTo>
                    <a:pt x="2799181" y="12700"/>
                    <a:pt x="2865221" y="78740"/>
                    <a:pt x="2865221" y="158750"/>
                  </a:cubicBezTo>
                  <a:lnTo>
                    <a:pt x="2865221" y="223248"/>
                  </a:lnTo>
                  <a:cubicBezTo>
                    <a:pt x="2865221" y="303258"/>
                    <a:pt x="2799181" y="369298"/>
                    <a:pt x="2719171" y="369298"/>
                  </a:cubicBezTo>
                  <a:lnTo>
                    <a:pt x="158750" y="369298"/>
                  </a:lnTo>
                  <a:cubicBezTo>
                    <a:pt x="78740" y="369298"/>
                    <a:pt x="12700" y="304528"/>
                    <a:pt x="12700" y="223248"/>
                  </a:cubicBezTo>
                  <a:close/>
                  <a:moveTo>
                    <a:pt x="2905861" y="266428"/>
                  </a:moveTo>
                  <a:cubicBezTo>
                    <a:pt x="2905861" y="346438"/>
                    <a:pt x="2838551" y="412478"/>
                    <a:pt x="2758541" y="412478"/>
                  </a:cubicBezTo>
                  <a:lnTo>
                    <a:pt x="207272" y="412478"/>
                  </a:lnTo>
                  <a:cubicBezTo>
                    <a:pt x="157480" y="412478"/>
                    <a:pt x="120650" y="395967"/>
                    <a:pt x="93980" y="368028"/>
                  </a:cubicBezTo>
                  <a:cubicBezTo>
                    <a:pt x="114300" y="376917"/>
                    <a:pt x="135890" y="381998"/>
                    <a:pt x="160020" y="381998"/>
                  </a:cubicBezTo>
                  <a:lnTo>
                    <a:pt x="2720441" y="381998"/>
                  </a:lnTo>
                  <a:cubicBezTo>
                    <a:pt x="2808071" y="381998"/>
                    <a:pt x="2879191" y="310878"/>
                    <a:pt x="2879191" y="223248"/>
                  </a:cubicBezTo>
                  <a:lnTo>
                    <a:pt x="2879191" y="158750"/>
                  </a:lnTo>
                  <a:cubicBezTo>
                    <a:pt x="2879191" y="140970"/>
                    <a:pt x="2875381" y="123190"/>
                    <a:pt x="2870301" y="106680"/>
                  </a:cubicBezTo>
                  <a:cubicBezTo>
                    <a:pt x="2891891" y="132080"/>
                    <a:pt x="2905861" y="165100"/>
                    <a:pt x="2905861" y="201930"/>
                  </a:cubicBezTo>
                  <a:lnTo>
                    <a:pt x="2905861" y="266428"/>
                  </a:lnTo>
                  <a:close/>
                </a:path>
              </a:pathLst>
            </a:custGeom>
            <a:solidFill>
              <a:srgbClr val="03989E"/>
            </a:solidFill>
          </p:spPr>
        </p:sp>
      </p:grpSp>
      <p:grpSp>
        <p:nvGrpSpPr>
          <p:cNvPr name="Group 46" id="46"/>
          <p:cNvGrpSpPr/>
          <p:nvPr/>
        </p:nvGrpSpPr>
        <p:grpSpPr>
          <a:xfrm rot="0">
            <a:off x="2655623" y="9734746"/>
            <a:ext cx="2211331" cy="322288"/>
            <a:chOff x="0" y="0"/>
            <a:chExt cx="2917291" cy="425178"/>
          </a:xfrm>
        </p:grpSpPr>
        <p:sp>
          <p:nvSpPr>
            <p:cNvPr name="Freeform 47" id="47"/>
            <p:cNvSpPr/>
            <p:nvPr/>
          </p:nvSpPr>
          <p:spPr>
            <a:xfrm flipH="false" flipV="false" rot="0">
              <a:off x="92710" y="106680"/>
              <a:ext cx="2813151" cy="305798"/>
            </a:xfrm>
            <a:custGeom>
              <a:avLst/>
              <a:gdLst/>
              <a:ahLst/>
              <a:cxnLst/>
              <a:rect r="r" b="b" t="t" l="l"/>
              <a:pathLst>
                <a:path h="305798" w="2813151">
                  <a:moveTo>
                    <a:pt x="2786481" y="116568"/>
                  </a:moveTo>
                  <a:cubicBezTo>
                    <a:pt x="2786481" y="204198"/>
                    <a:pt x="2710281" y="275318"/>
                    <a:pt x="2629001" y="275318"/>
                  </a:cubicBezTo>
                  <a:lnTo>
                    <a:pt x="66040" y="275318"/>
                  </a:lnTo>
                  <a:cubicBezTo>
                    <a:pt x="43180" y="275318"/>
                    <a:pt x="20320" y="270238"/>
                    <a:pt x="0" y="261348"/>
                  </a:cubicBezTo>
                  <a:cubicBezTo>
                    <a:pt x="26670" y="289288"/>
                    <a:pt x="63500" y="305798"/>
                    <a:pt x="112057" y="305798"/>
                  </a:cubicBezTo>
                  <a:lnTo>
                    <a:pt x="2667101" y="305798"/>
                  </a:lnTo>
                  <a:cubicBezTo>
                    <a:pt x="2747111" y="305798"/>
                    <a:pt x="2813151" y="239758"/>
                    <a:pt x="2813151" y="159748"/>
                  </a:cubicBezTo>
                  <a:lnTo>
                    <a:pt x="2813151" y="95250"/>
                  </a:lnTo>
                  <a:cubicBezTo>
                    <a:pt x="2813151" y="58420"/>
                    <a:pt x="2799181" y="25400"/>
                    <a:pt x="2777591" y="0"/>
                  </a:cubicBezTo>
                  <a:cubicBezTo>
                    <a:pt x="2783941" y="16510"/>
                    <a:pt x="2786481" y="34290"/>
                    <a:pt x="2786481" y="52070"/>
                  </a:cubicBezTo>
                  <a:lnTo>
                    <a:pt x="2786481" y="116568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name="Freeform 48" id="48"/>
            <p:cNvSpPr/>
            <p:nvPr/>
          </p:nvSpPr>
          <p:spPr>
            <a:xfrm flipH="false" flipV="false" rot="0">
              <a:off x="12700" y="12700"/>
              <a:ext cx="2852521" cy="356598"/>
            </a:xfrm>
            <a:custGeom>
              <a:avLst/>
              <a:gdLst/>
              <a:ahLst/>
              <a:cxnLst/>
              <a:rect r="r" b="b" t="t" l="l"/>
              <a:pathLst>
                <a:path h="356598" w="2852521">
                  <a:moveTo>
                    <a:pt x="146050" y="356598"/>
                  </a:moveTo>
                  <a:lnTo>
                    <a:pt x="2706471" y="356598"/>
                  </a:lnTo>
                  <a:cubicBezTo>
                    <a:pt x="2786481" y="356598"/>
                    <a:pt x="2852521" y="290558"/>
                    <a:pt x="2852521" y="210548"/>
                  </a:cubicBezTo>
                  <a:lnTo>
                    <a:pt x="2852521" y="146050"/>
                  </a:lnTo>
                  <a:cubicBezTo>
                    <a:pt x="2852521" y="66040"/>
                    <a:pt x="2786481" y="0"/>
                    <a:pt x="2706471" y="0"/>
                  </a:cubicBezTo>
                  <a:lnTo>
                    <a:pt x="146050" y="0"/>
                  </a:lnTo>
                  <a:cubicBezTo>
                    <a:pt x="66040" y="0"/>
                    <a:pt x="0" y="66040"/>
                    <a:pt x="0" y="146050"/>
                  </a:cubicBezTo>
                  <a:lnTo>
                    <a:pt x="0" y="210548"/>
                  </a:lnTo>
                  <a:cubicBezTo>
                    <a:pt x="0" y="291828"/>
                    <a:pt x="66040" y="356598"/>
                    <a:pt x="146050" y="356598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9" id="49"/>
            <p:cNvSpPr/>
            <p:nvPr/>
          </p:nvSpPr>
          <p:spPr>
            <a:xfrm flipH="false" flipV="false" rot="0">
              <a:off x="0" y="0"/>
              <a:ext cx="2917291" cy="425178"/>
            </a:xfrm>
            <a:custGeom>
              <a:avLst/>
              <a:gdLst/>
              <a:ahLst/>
              <a:cxnLst/>
              <a:rect r="r" b="b" t="t" l="l"/>
              <a:pathLst>
                <a:path h="425178" w="2917291">
                  <a:moveTo>
                    <a:pt x="2853791" y="74930"/>
                  </a:moveTo>
                  <a:cubicBezTo>
                    <a:pt x="2825851" y="30480"/>
                    <a:pt x="2776321" y="0"/>
                    <a:pt x="2719171" y="0"/>
                  </a:cubicBezTo>
                  <a:lnTo>
                    <a:pt x="158750" y="0"/>
                  </a:lnTo>
                  <a:cubicBezTo>
                    <a:pt x="71120" y="0"/>
                    <a:pt x="0" y="71120"/>
                    <a:pt x="0" y="158750"/>
                  </a:cubicBezTo>
                  <a:lnTo>
                    <a:pt x="0" y="223248"/>
                  </a:lnTo>
                  <a:cubicBezTo>
                    <a:pt x="0" y="275318"/>
                    <a:pt x="25400" y="321038"/>
                    <a:pt x="63500" y="350248"/>
                  </a:cubicBezTo>
                  <a:cubicBezTo>
                    <a:pt x="91440" y="394698"/>
                    <a:pt x="140970" y="425178"/>
                    <a:pt x="207272" y="425178"/>
                  </a:cubicBezTo>
                  <a:lnTo>
                    <a:pt x="2758541" y="425178"/>
                  </a:lnTo>
                  <a:cubicBezTo>
                    <a:pt x="2846171" y="425178"/>
                    <a:pt x="2917291" y="354058"/>
                    <a:pt x="2917291" y="266428"/>
                  </a:cubicBezTo>
                  <a:lnTo>
                    <a:pt x="2917291" y="201930"/>
                  </a:lnTo>
                  <a:cubicBezTo>
                    <a:pt x="2917291" y="149860"/>
                    <a:pt x="2891891" y="104140"/>
                    <a:pt x="2853791" y="74930"/>
                  </a:cubicBezTo>
                  <a:close/>
                  <a:moveTo>
                    <a:pt x="12700" y="223248"/>
                  </a:moveTo>
                  <a:lnTo>
                    <a:pt x="12700" y="158750"/>
                  </a:lnTo>
                  <a:cubicBezTo>
                    <a:pt x="12700" y="78740"/>
                    <a:pt x="78740" y="12700"/>
                    <a:pt x="158750" y="12700"/>
                  </a:cubicBezTo>
                  <a:lnTo>
                    <a:pt x="2719171" y="12700"/>
                  </a:lnTo>
                  <a:cubicBezTo>
                    <a:pt x="2799181" y="12700"/>
                    <a:pt x="2865221" y="78740"/>
                    <a:pt x="2865221" y="158750"/>
                  </a:cubicBezTo>
                  <a:lnTo>
                    <a:pt x="2865221" y="223248"/>
                  </a:lnTo>
                  <a:cubicBezTo>
                    <a:pt x="2865221" y="303258"/>
                    <a:pt x="2799181" y="369298"/>
                    <a:pt x="2719171" y="369298"/>
                  </a:cubicBezTo>
                  <a:lnTo>
                    <a:pt x="158750" y="369298"/>
                  </a:lnTo>
                  <a:cubicBezTo>
                    <a:pt x="78740" y="369298"/>
                    <a:pt x="12700" y="304528"/>
                    <a:pt x="12700" y="223248"/>
                  </a:cubicBezTo>
                  <a:close/>
                  <a:moveTo>
                    <a:pt x="2905861" y="266428"/>
                  </a:moveTo>
                  <a:cubicBezTo>
                    <a:pt x="2905861" y="346438"/>
                    <a:pt x="2838551" y="412478"/>
                    <a:pt x="2758541" y="412478"/>
                  </a:cubicBezTo>
                  <a:lnTo>
                    <a:pt x="207272" y="412478"/>
                  </a:lnTo>
                  <a:cubicBezTo>
                    <a:pt x="157480" y="412478"/>
                    <a:pt x="120650" y="395967"/>
                    <a:pt x="93980" y="368028"/>
                  </a:cubicBezTo>
                  <a:cubicBezTo>
                    <a:pt x="114300" y="376917"/>
                    <a:pt x="135890" y="381998"/>
                    <a:pt x="160020" y="381998"/>
                  </a:cubicBezTo>
                  <a:lnTo>
                    <a:pt x="2720441" y="381998"/>
                  </a:lnTo>
                  <a:cubicBezTo>
                    <a:pt x="2808071" y="381998"/>
                    <a:pt x="2879191" y="310878"/>
                    <a:pt x="2879191" y="223248"/>
                  </a:cubicBezTo>
                  <a:lnTo>
                    <a:pt x="2879191" y="158750"/>
                  </a:lnTo>
                  <a:cubicBezTo>
                    <a:pt x="2879191" y="140970"/>
                    <a:pt x="2875381" y="123190"/>
                    <a:pt x="2870301" y="106680"/>
                  </a:cubicBezTo>
                  <a:cubicBezTo>
                    <a:pt x="2891891" y="132080"/>
                    <a:pt x="2905861" y="165100"/>
                    <a:pt x="2905861" y="201930"/>
                  </a:cubicBezTo>
                  <a:lnTo>
                    <a:pt x="2905861" y="266428"/>
                  </a:lnTo>
                  <a:close/>
                </a:path>
              </a:pathLst>
            </a:custGeom>
            <a:solidFill>
              <a:srgbClr val="03989E"/>
            </a:solidFill>
          </p:spPr>
        </p:sp>
      </p:grpSp>
      <p:grpSp>
        <p:nvGrpSpPr>
          <p:cNvPr name="Group 50" id="50"/>
          <p:cNvGrpSpPr/>
          <p:nvPr/>
        </p:nvGrpSpPr>
        <p:grpSpPr>
          <a:xfrm rot="0">
            <a:off x="322769" y="9734746"/>
            <a:ext cx="2211331" cy="322288"/>
            <a:chOff x="0" y="0"/>
            <a:chExt cx="2917291" cy="425178"/>
          </a:xfrm>
        </p:grpSpPr>
        <p:sp>
          <p:nvSpPr>
            <p:cNvPr name="Freeform 51" id="51"/>
            <p:cNvSpPr/>
            <p:nvPr/>
          </p:nvSpPr>
          <p:spPr>
            <a:xfrm flipH="false" flipV="false" rot="0">
              <a:off x="92710" y="106680"/>
              <a:ext cx="2813151" cy="305798"/>
            </a:xfrm>
            <a:custGeom>
              <a:avLst/>
              <a:gdLst/>
              <a:ahLst/>
              <a:cxnLst/>
              <a:rect r="r" b="b" t="t" l="l"/>
              <a:pathLst>
                <a:path h="305798" w="2813151">
                  <a:moveTo>
                    <a:pt x="2786481" y="116568"/>
                  </a:moveTo>
                  <a:cubicBezTo>
                    <a:pt x="2786481" y="204198"/>
                    <a:pt x="2710281" y="275318"/>
                    <a:pt x="2629001" y="275318"/>
                  </a:cubicBezTo>
                  <a:lnTo>
                    <a:pt x="66040" y="275318"/>
                  </a:lnTo>
                  <a:cubicBezTo>
                    <a:pt x="43180" y="275318"/>
                    <a:pt x="20320" y="270238"/>
                    <a:pt x="0" y="261348"/>
                  </a:cubicBezTo>
                  <a:cubicBezTo>
                    <a:pt x="26670" y="289288"/>
                    <a:pt x="63500" y="305798"/>
                    <a:pt x="112057" y="305798"/>
                  </a:cubicBezTo>
                  <a:lnTo>
                    <a:pt x="2667101" y="305798"/>
                  </a:lnTo>
                  <a:cubicBezTo>
                    <a:pt x="2747111" y="305798"/>
                    <a:pt x="2813151" y="239758"/>
                    <a:pt x="2813151" y="159748"/>
                  </a:cubicBezTo>
                  <a:lnTo>
                    <a:pt x="2813151" y="95250"/>
                  </a:lnTo>
                  <a:cubicBezTo>
                    <a:pt x="2813151" y="58420"/>
                    <a:pt x="2799181" y="25400"/>
                    <a:pt x="2777591" y="0"/>
                  </a:cubicBezTo>
                  <a:cubicBezTo>
                    <a:pt x="2783941" y="16510"/>
                    <a:pt x="2786481" y="34290"/>
                    <a:pt x="2786481" y="52070"/>
                  </a:cubicBezTo>
                  <a:lnTo>
                    <a:pt x="2786481" y="116568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name="Freeform 52" id="52"/>
            <p:cNvSpPr/>
            <p:nvPr/>
          </p:nvSpPr>
          <p:spPr>
            <a:xfrm flipH="false" flipV="false" rot="0">
              <a:off x="12700" y="12700"/>
              <a:ext cx="2852521" cy="356598"/>
            </a:xfrm>
            <a:custGeom>
              <a:avLst/>
              <a:gdLst/>
              <a:ahLst/>
              <a:cxnLst/>
              <a:rect r="r" b="b" t="t" l="l"/>
              <a:pathLst>
                <a:path h="356598" w="2852521">
                  <a:moveTo>
                    <a:pt x="146050" y="356598"/>
                  </a:moveTo>
                  <a:lnTo>
                    <a:pt x="2706471" y="356598"/>
                  </a:lnTo>
                  <a:cubicBezTo>
                    <a:pt x="2786481" y="356598"/>
                    <a:pt x="2852521" y="290558"/>
                    <a:pt x="2852521" y="210548"/>
                  </a:cubicBezTo>
                  <a:lnTo>
                    <a:pt x="2852521" y="146050"/>
                  </a:lnTo>
                  <a:cubicBezTo>
                    <a:pt x="2852521" y="66040"/>
                    <a:pt x="2786481" y="0"/>
                    <a:pt x="2706471" y="0"/>
                  </a:cubicBezTo>
                  <a:lnTo>
                    <a:pt x="146050" y="0"/>
                  </a:lnTo>
                  <a:cubicBezTo>
                    <a:pt x="66040" y="0"/>
                    <a:pt x="0" y="66040"/>
                    <a:pt x="0" y="146050"/>
                  </a:cubicBezTo>
                  <a:lnTo>
                    <a:pt x="0" y="210548"/>
                  </a:lnTo>
                  <a:cubicBezTo>
                    <a:pt x="0" y="291828"/>
                    <a:pt x="66040" y="356598"/>
                    <a:pt x="146050" y="356598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3" id="53"/>
            <p:cNvSpPr/>
            <p:nvPr/>
          </p:nvSpPr>
          <p:spPr>
            <a:xfrm flipH="false" flipV="false" rot="0">
              <a:off x="0" y="0"/>
              <a:ext cx="2917291" cy="425178"/>
            </a:xfrm>
            <a:custGeom>
              <a:avLst/>
              <a:gdLst/>
              <a:ahLst/>
              <a:cxnLst/>
              <a:rect r="r" b="b" t="t" l="l"/>
              <a:pathLst>
                <a:path h="425178" w="2917291">
                  <a:moveTo>
                    <a:pt x="2853791" y="74930"/>
                  </a:moveTo>
                  <a:cubicBezTo>
                    <a:pt x="2825851" y="30480"/>
                    <a:pt x="2776321" y="0"/>
                    <a:pt x="2719171" y="0"/>
                  </a:cubicBezTo>
                  <a:lnTo>
                    <a:pt x="158750" y="0"/>
                  </a:lnTo>
                  <a:cubicBezTo>
                    <a:pt x="71120" y="0"/>
                    <a:pt x="0" y="71120"/>
                    <a:pt x="0" y="158750"/>
                  </a:cubicBezTo>
                  <a:lnTo>
                    <a:pt x="0" y="223248"/>
                  </a:lnTo>
                  <a:cubicBezTo>
                    <a:pt x="0" y="275318"/>
                    <a:pt x="25400" y="321038"/>
                    <a:pt x="63500" y="350248"/>
                  </a:cubicBezTo>
                  <a:cubicBezTo>
                    <a:pt x="91440" y="394698"/>
                    <a:pt x="140970" y="425178"/>
                    <a:pt x="207272" y="425178"/>
                  </a:cubicBezTo>
                  <a:lnTo>
                    <a:pt x="2758541" y="425178"/>
                  </a:lnTo>
                  <a:cubicBezTo>
                    <a:pt x="2846171" y="425178"/>
                    <a:pt x="2917291" y="354058"/>
                    <a:pt x="2917291" y="266428"/>
                  </a:cubicBezTo>
                  <a:lnTo>
                    <a:pt x="2917291" y="201930"/>
                  </a:lnTo>
                  <a:cubicBezTo>
                    <a:pt x="2917291" y="149860"/>
                    <a:pt x="2891891" y="104140"/>
                    <a:pt x="2853791" y="74930"/>
                  </a:cubicBezTo>
                  <a:close/>
                  <a:moveTo>
                    <a:pt x="12700" y="223248"/>
                  </a:moveTo>
                  <a:lnTo>
                    <a:pt x="12700" y="158750"/>
                  </a:lnTo>
                  <a:cubicBezTo>
                    <a:pt x="12700" y="78740"/>
                    <a:pt x="78740" y="12700"/>
                    <a:pt x="158750" y="12700"/>
                  </a:cubicBezTo>
                  <a:lnTo>
                    <a:pt x="2719171" y="12700"/>
                  </a:lnTo>
                  <a:cubicBezTo>
                    <a:pt x="2799181" y="12700"/>
                    <a:pt x="2865221" y="78740"/>
                    <a:pt x="2865221" y="158750"/>
                  </a:cubicBezTo>
                  <a:lnTo>
                    <a:pt x="2865221" y="223248"/>
                  </a:lnTo>
                  <a:cubicBezTo>
                    <a:pt x="2865221" y="303258"/>
                    <a:pt x="2799181" y="369298"/>
                    <a:pt x="2719171" y="369298"/>
                  </a:cubicBezTo>
                  <a:lnTo>
                    <a:pt x="158750" y="369298"/>
                  </a:lnTo>
                  <a:cubicBezTo>
                    <a:pt x="78740" y="369298"/>
                    <a:pt x="12700" y="304528"/>
                    <a:pt x="12700" y="223248"/>
                  </a:cubicBezTo>
                  <a:close/>
                  <a:moveTo>
                    <a:pt x="2905861" y="266428"/>
                  </a:moveTo>
                  <a:cubicBezTo>
                    <a:pt x="2905861" y="346438"/>
                    <a:pt x="2838551" y="412478"/>
                    <a:pt x="2758541" y="412478"/>
                  </a:cubicBezTo>
                  <a:lnTo>
                    <a:pt x="207272" y="412478"/>
                  </a:lnTo>
                  <a:cubicBezTo>
                    <a:pt x="157480" y="412478"/>
                    <a:pt x="120650" y="395967"/>
                    <a:pt x="93980" y="368028"/>
                  </a:cubicBezTo>
                  <a:cubicBezTo>
                    <a:pt x="114300" y="376917"/>
                    <a:pt x="135890" y="381998"/>
                    <a:pt x="160020" y="381998"/>
                  </a:cubicBezTo>
                  <a:lnTo>
                    <a:pt x="2720441" y="381998"/>
                  </a:lnTo>
                  <a:cubicBezTo>
                    <a:pt x="2808071" y="381998"/>
                    <a:pt x="2879191" y="310878"/>
                    <a:pt x="2879191" y="223248"/>
                  </a:cubicBezTo>
                  <a:lnTo>
                    <a:pt x="2879191" y="158750"/>
                  </a:lnTo>
                  <a:cubicBezTo>
                    <a:pt x="2879191" y="140970"/>
                    <a:pt x="2875381" y="123190"/>
                    <a:pt x="2870301" y="106680"/>
                  </a:cubicBezTo>
                  <a:cubicBezTo>
                    <a:pt x="2891891" y="132080"/>
                    <a:pt x="2905861" y="165100"/>
                    <a:pt x="2905861" y="201930"/>
                  </a:cubicBezTo>
                  <a:lnTo>
                    <a:pt x="2905861" y="266428"/>
                  </a:lnTo>
                  <a:close/>
                </a:path>
              </a:pathLst>
            </a:custGeom>
            <a:solidFill>
              <a:srgbClr val="03989E"/>
            </a:solidFill>
          </p:spPr>
        </p:sp>
      </p:grpSp>
      <p:grpSp>
        <p:nvGrpSpPr>
          <p:cNvPr name="Group 54" id="54"/>
          <p:cNvGrpSpPr/>
          <p:nvPr/>
        </p:nvGrpSpPr>
        <p:grpSpPr>
          <a:xfrm rot="0">
            <a:off x="4999260" y="9734746"/>
            <a:ext cx="2211331" cy="322288"/>
            <a:chOff x="0" y="0"/>
            <a:chExt cx="2917291" cy="425178"/>
          </a:xfrm>
        </p:grpSpPr>
        <p:sp>
          <p:nvSpPr>
            <p:cNvPr name="Freeform 55" id="55"/>
            <p:cNvSpPr/>
            <p:nvPr/>
          </p:nvSpPr>
          <p:spPr>
            <a:xfrm flipH="false" flipV="false" rot="0">
              <a:off x="92710" y="106680"/>
              <a:ext cx="2813151" cy="305798"/>
            </a:xfrm>
            <a:custGeom>
              <a:avLst/>
              <a:gdLst/>
              <a:ahLst/>
              <a:cxnLst/>
              <a:rect r="r" b="b" t="t" l="l"/>
              <a:pathLst>
                <a:path h="305798" w="2813151">
                  <a:moveTo>
                    <a:pt x="2786481" y="116568"/>
                  </a:moveTo>
                  <a:cubicBezTo>
                    <a:pt x="2786481" y="204198"/>
                    <a:pt x="2710281" y="275318"/>
                    <a:pt x="2629001" y="275318"/>
                  </a:cubicBezTo>
                  <a:lnTo>
                    <a:pt x="66040" y="275318"/>
                  </a:lnTo>
                  <a:cubicBezTo>
                    <a:pt x="43180" y="275318"/>
                    <a:pt x="20320" y="270238"/>
                    <a:pt x="0" y="261348"/>
                  </a:cubicBezTo>
                  <a:cubicBezTo>
                    <a:pt x="26670" y="289288"/>
                    <a:pt x="63500" y="305798"/>
                    <a:pt x="112057" y="305798"/>
                  </a:cubicBezTo>
                  <a:lnTo>
                    <a:pt x="2667101" y="305798"/>
                  </a:lnTo>
                  <a:cubicBezTo>
                    <a:pt x="2747111" y="305798"/>
                    <a:pt x="2813151" y="239758"/>
                    <a:pt x="2813151" y="159748"/>
                  </a:cubicBezTo>
                  <a:lnTo>
                    <a:pt x="2813151" y="95250"/>
                  </a:lnTo>
                  <a:cubicBezTo>
                    <a:pt x="2813151" y="58420"/>
                    <a:pt x="2799181" y="25400"/>
                    <a:pt x="2777591" y="0"/>
                  </a:cubicBezTo>
                  <a:cubicBezTo>
                    <a:pt x="2783941" y="16510"/>
                    <a:pt x="2786481" y="34290"/>
                    <a:pt x="2786481" y="52070"/>
                  </a:cubicBezTo>
                  <a:lnTo>
                    <a:pt x="2786481" y="116568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name="Freeform 56" id="56"/>
            <p:cNvSpPr/>
            <p:nvPr/>
          </p:nvSpPr>
          <p:spPr>
            <a:xfrm flipH="false" flipV="false" rot="0">
              <a:off x="12700" y="12700"/>
              <a:ext cx="2852521" cy="356598"/>
            </a:xfrm>
            <a:custGeom>
              <a:avLst/>
              <a:gdLst/>
              <a:ahLst/>
              <a:cxnLst/>
              <a:rect r="r" b="b" t="t" l="l"/>
              <a:pathLst>
                <a:path h="356598" w="2852521">
                  <a:moveTo>
                    <a:pt x="146050" y="356598"/>
                  </a:moveTo>
                  <a:lnTo>
                    <a:pt x="2706471" y="356598"/>
                  </a:lnTo>
                  <a:cubicBezTo>
                    <a:pt x="2786481" y="356598"/>
                    <a:pt x="2852521" y="290558"/>
                    <a:pt x="2852521" y="210548"/>
                  </a:cubicBezTo>
                  <a:lnTo>
                    <a:pt x="2852521" y="146050"/>
                  </a:lnTo>
                  <a:cubicBezTo>
                    <a:pt x="2852521" y="66040"/>
                    <a:pt x="2786481" y="0"/>
                    <a:pt x="2706471" y="0"/>
                  </a:cubicBezTo>
                  <a:lnTo>
                    <a:pt x="146050" y="0"/>
                  </a:lnTo>
                  <a:cubicBezTo>
                    <a:pt x="66040" y="0"/>
                    <a:pt x="0" y="66040"/>
                    <a:pt x="0" y="146050"/>
                  </a:cubicBezTo>
                  <a:lnTo>
                    <a:pt x="0" y="210548"/>
                  </a:lnTo>
                  <a:cubicBezTo>
                    <a:pt x="0" y="291828"/>
                    <a:pt x="66040" y="356598"/>
                    <a:pt x="146050" y="356598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7" id="57"/>
            <p:cNvSpPr/>
            <p:nvPr/>
          </p:nvSpPr>
          <p:spPr>
            <a:xfrm flipH="false" flipV="false" rot="0">
              <a:off x="0" y="0"/>
              <a:ext cx="2917291" cy="425178"/>
            </a:xfrm>
            <a:custGeom>
              <a:avLst/>
              <a:gdLst/>
              <a:ahLst/>
              <a:cxnLst/>
              <a:rect r="r" b="b" t="t" l="l"/>
              <a:pathLst>
                <a:path h="425178" w="2917291">
                  <a:moveTo>
                    <a:pt x="2853791" y="74930"/>
                  </a:moveTo>
                  <a:cubicBezTo>
                    <a:pt x="2825851" y="30480"/>
                    <a:pt x="2776321" y="0"/>
                    <a:pt x="2719171" y="0"/>
                  </a:cubicBezTo>
                  <a:lnTo>
                    <a:pt x="158750" y="0"/>
                  </a:lnTo>
                  <a:cubicBezTo>
                    <a:pt x="71120" y="0"/>
                    <a:pt x="0" y="71120"/>
                    <a:pt x="0" y="158750"/>
                  </a:cubicBezTo>
                  <a:lnTo>
                    <a:pt x="0" y="223248"/>
                  </a:lnTo>
                  <a:cubicBezTo>
                    <a:pt x="0" y="275318"/>
                    <a:pt x="25400" y="321038"/>
                    <a:pt x="63500" y="350248"/>
                  </a:cubicBezTo>
                  <a:cubicBezTo>
                    <a:pt x="91440" y="394698"/>
                    <a:pt x="140970" y="425178"/>
                    <a:pt x="207272" y="425178"/>
                  </a:cubicBezTo>
                  <a:lnTo>
                    <a:pt x="2758541" y="425178"/>
                  </a:lnTo>
                  <a:cubicBezTo>
                    <a:pt x="2846171" y="425178"/>
                    <a:pt x="2917291" y="354058"/>
                    <a:pt x="2917291" y="266428"/>
                  </a:cubicBezTo>
                  <a:lnTo>
                    <a:pt x="2917291" y="201930"/>
                  </a:lnTo>
                  <a:cubicBezTo>
                    <a:pt x="2917291" y="149860"/>
                    <a:pt x="2891891" y="104140"/>
                    <a:pt x="2853791" y="74930"/>
                  </a:cubicBezTo>
                  <a:close/>
                  <a:moveTo>
                    <a:pt x="12700" y="223248"/>
                  </a:moveTo>
                  <a:lnTo>
                    <a:pt x="12700" y="158750"/>
                  </a:lnTo>
                  <a:cubicBezTo>
                    <a:pt x="12700" y="78740"/>
                    <a:pt x="78740" y="12700"/>
                    <a:pt x="158750" y="12700"/>
                  </a:cubicBezTo>
                  <a:lnTo>
                    <a:pt x="2719171" y="12700"/>
                  </a:lnTo>
                  <a:cubicBezTo>
                    <a:pt x="2799181" y="12700"/>
                    <a:pt x="2865221" y="78740"/>
                    <a:pt x="2865221" y="158750"/>
                  </a:cubicBezTo>
                  <a:lnTo>
                    <a:pt x="2865221" y="223248"/>
                  </a:lnTo>
                  <a:cubicBezTo>
                    <a:pt x="2865221" y="303258"/>
                    <a:pt x="2799181" y="369298"/>
                    <a:pt x="2719171" y="369298"/>
                  </a:cubicBezTo>
                  <a:lnTo>
                    <a:pt x="158750" y="369298"/>
                  </a:lnTo>
                  <a:cubicBezTo>
                    <a:pt x="78740" y="369298"/>
                    <a:pt x="12700" y="304528"/>
                    <a:pt x="12700" y="223248"/>
                  </a:cubicBezTo>
                  <a:close/>
                  <a:moveTo>
                    <a:pt x="2905861" y="266428"/>
                  </a:moveTo>
                  <a:cubicBezTo>
                    <a:pt x="2905861" y="346438"/>
                    <a:pt x="2838551" y="412478"/>
                    <a:pt x="2758541" y="412478"/>
                  </a:cubicBezTo>
                  <a:lnTo>
                    <a:pt x="207272" y="412478"/>
                  </a:lnTo>
                  <a:cubicBezTo>
                    <a:pt x="157480" y="412478"/>
                    <a:pt x="120650" y="395967"/>
                    <a:pt x="93980" y="368028"/>
                  </a:cubicBezTo>
                  <a:cubicBezTo>
                    <a:pt x="114300" y="376917"/>
                    <a:pt x="135890" y="381998"/>
                    <a:pt x="160020" y="381998"/>
                  </a:cubicBezTo>
                  <a:lnTo>
                    <a:pt x="2720441" y="381998"/>
                  </a:lnTo>
                  <a:cubicBezTo>
                    <a:pt x="2808071" y="381998"/>
                    <a:pt x="2879191" y="310878"/>
                    <a:pt x="2879191" y="223248"/>
                  </a:cubicBezTo>
                  <a:lnTo>
                    <a:pt x="2879191" y="158750"/>
                  </a:lnTo>
                  <a:cubicBezTo>
                    <a:pt x="2879191" y="140970"/>
                    <a:pt x="2875381" y="123190"/>
                    <a:pt x="2870301" y="106680"/>
                  </a:cubicBezTo>
                  <a:cubicBezTo>
                    <a:pt x="2891891" y="132080"/>
                    <a:pt x="2905861" y="165100"/>
                    <a:pt x="2905861" y="201930"/>
                  </a:cubicBezTo>
                  <a:lnTo>
                    <a:pt x="2905861" y="266428"/>
                  </a:lnTo>
                  <a:close/>
                </a:path>
              </a:pathLst>
            </a:custGeom>
            <a:solidFill>
              <a:srgbClr val="03989E"/>
            </a:solidFill>
          </p:spPr>
        </p:sp>
      </p:grpSp>
      <p:sp>
        <p:nvSpPr>
          <p:cNvPr name="Freeform 58" id="58"/>
          <p:cNvSpPr/>
          <p:nvPr/>
        </p:nvSpPr>
        <p:spPr>
          <a:xfrm flipH="false" flipV="false" rot="-5192469">
            <a:off x="868657" y="1176493"/>
            <a:ext cx="256703" cy="254369"/>
          </a:xfrm>
          <a:custGeom>
            <a:avLst/>
            <a:gdLst/>
            <a:ahLst/>
            <a:cxnLst/>
            <a:rect r="r" b="b" t="t" l="l"/>
            <a:pathLst>
              <a:path h="254369" w="256703">
                <a:moveTo>
                  <a:pt x="0" y="0"/>
                </a:moveTo>
                <a:lnTo>
                  <a:pt x="256703" y="0"/>
                </a:lnTo>
                <a:lnTo>
                  <a:pt x="256703" y="254369"/>
                </a:lnTo>
                <a:lnTo>
                  <a:pt x="0" y="25436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9" id="59"/>
          <p:cNvSpPr/>
          <p:nvPr/>
        </p:nvSpPr>
        <p:spPr>
          <a:xfrm flipH="false" flipV="false" rot="0">
            <a:off x="462966" y="1835679"/>
            <a:ext cx="1873786" cy="1175375"/>
          </a:xfrm>
          <a:custGeom>
            <a:avLst/>
            <a:gdLst/>
            <a:ahLst/>
            <a:cxnLst/>
            <a:rect r="r" b="b" t="t" l="l"/>
            <a:pathLst>
              <a:path h="1175375" w="1873786">
                <a:moveTo>
                  <a:pt x="0" y="0"/>
                </a:moveTo>
                <a:lnTo>
                  <a:pt x="1873786" y="0"/>
                </a:lnTo>
                <a:lnTo>
                  <a:pt x="1873786" y="1175375"/>
                </a:lnTo>
                <a:lnTo>
                  <a:pt x="0" y="1175375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60" id="60"/>
          <p:cNvGrpSpPr/>
          <p:nvPr/>
        </p:nvGrpSpPr>
        <p:grpSpPr>
          <a:xfrm rot="0">
            <a:off x="647310" y="2200994"/>
            <a:ext cx="1424816" cy="471960"/>
            <a:chOff x="0" y="0"/>
            <a:chExt cx="1475253" cy="488667"/>
          </a:xfrm>
        </p:grpSpPr>
        <p:sp>
          <p:nvSpPr>
            <p:cNvPr name="Freeform 61" id="61"/>
            <p:cNvSpPr/>
            <p:nvPr/>
          </p:nvSpPr>
          <p:spPr>
            <a:xfrm flipH="false" flipV="false" rot="0">
              <a:off x="0" y="0"/>
              <a:ext cx="1475253" cy="488667"/>
            </a:xfrm>
            <a:custGeom>
              <a:avLst/>
              <a:gdLst/>
              <a:ahLst/>
              <a:cxnLst/>
              <a:rect r="r" b="b" t="t" l="l"/>
              <a:pathLst>
                <a:path h="488667" w="1475253">
                  <a:moveTo>
                    <a:pt x="0" y="0"/>
                  </a:moveTo>
                  <a:lnTo>
                    <a:pt x="1475253" y="0"/>
                  </a:lnTo>
                  <a:lnTo>
                    <a:pt x="1475253" y="488667"/>
                  </a:lnTo>
                  <a:lnTo>
                    <a:pt x="0" y="488667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TextBox 62" id="62"/>
          <p:cNvSpPr txBox="true"/>
          <p:nvPr/>
        </p:nvSpPr>
        <p:spPr>
          <a:xfrm rot="0">
            <a:off x="1308614" y="1172929"/>
            <a:ext cx="5508093" cy="29095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338"/>
              </a:lnSpc>
              <a:spcBef>
                <a:spcPct val="0"/>
              </a:spcBef>
            </a:pPr>
            <a:r>
              <a:rPr lang="en-US" b="true" sz="1670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Әр сағаттың астына уақытты жазыңыз.</a:t>
            </a:r>
          </a:p>
        </p:txBody>
      </p:sp>
      <p:sp>
        <p:nvSpPr>
          <p:cNvPr name="TextBox 63" id="63"/>
          <p:cNvSpPr txBox="true"/>
          <p:nvPr/>
        </p:nvSpPr>
        <p:spPr>
          <a:xfrm rot="-964566">
            <a:off x="6772705" y="218600"/>
            <a:ext cx="521874" cy="4744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20"/>
              </a:lnSpc>
              <a:spcBef>
                <a:spcPct val="0"/>
              </a:spcBef>
            </a:pPr>
            <a:r>
              <a:rPr lang="en-US" sz="2748">
                <a:solidFill>
                  <a:srgbClr val="231F20"/>
                </a:solidFill>
                <a:latin typeface="Carter One"/>
                <a:ea typeface="Carter One"/>
                <a:cs typeface="Carter One"/>
                <a:sym typeface="Carter One"/>
              </a:rPr>
              <a:t>A2</a:t>
            </a:r>
          </a:p>
        </p:txBody>
      </p:sp>
      <p:sp>
        <p:nvSpPr>
          <p:cNvPr name="TextBox 64" id="64"/>
          <p:cNvSpPr txBox="true"/>
          <p:nvPr/>
        </p:nvSpPr>
        <p:spPr>
          <a:xfrm rot="0">
            <a:off x="644395" y="1988029"/>
            <a:ext cx="1510928" cy="8216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34"/>
              </a:lnSpc>
              <a:spcBef>
                <a:spcPct val="0"/>
              </a:spcBef>
            </a:pPr>
            <a:r>
              <a:rPr lang="en-US" sz="4899" spc="342">
                <a:solidFill>
                  <a:srgbClr val="000000"/>
                </a:solidFill>
                <a:latin typeface="Clock"/>
                <a:ea typeface="Clock"/>
                <a:cs typeface="Clock"/>
                <a:sym typeface="Clock"/>
              </a:rPr>
              <a:t>03:00</a:t>
            </a:r>
          </a:p>
        </p:txBody>
      </p:sp>
      <p:sp>
        <p:nvSpPr>
          <p:cNvPr name="Freeform 65" id="65"/>
          <p:cNvSpPr/>
          <p:nvPr/>
        </p:nvSpPr>
        <p:spPr>
          <a:xfrm flipH="false" flipV="false" rot="0">
            <a:off x="2810108" y="1835679"/>
            <a:ext cx="1873786" cy="1175375"/>
          </a:xfrm>
          <a:custGeom>
            <a:avLst/>
            <a:gdLst/>
            <a:ahLst/>
            <a:cxnLst/>
            <a:rect r="r" b="b" t="t" l="l"/>
            <a:pathLst>
              <a:path h="1175375" w="1873786">
                <a:moveTo>
                  <a:pt x="0" y="0"/>
                </a:moveTo>
                <a:lnTo>
                  <a:pt x="1873786" y="0"/>
                </a:lnTo>
                <a:lnTo>
                  <a:pt x="1873786" y="1175375"/>
                </a:lnTo>
                <a:lnTo>
                  <a:pt x="0" y="1175375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66" id="66"/>
          <p:cNvGrpSpPr/>
          <p:nvPr/>
        </p:nvGrpSpPr>
        <p:grpSpPr>
          <a:xfrm rot="0">
            <a:off x="2994452" y="2200994"/>
            <a:ext cx="1424816" cy="471960"/>
            <a:chOff x="0" y="0"/>
            <a:chExt cx="1475253" cy="488667"/>
          </a:xfrm>
        </p:grpSpPr>
        <p:sp>
          <p:nvSpPr>
            <p:cNvPr name="Freeform 67" id="67"/>
            <p:cNvSpPr/>
            <p:nvPr/>
          </p:nvSpPr>
          <p:spPr>
            <a:xfrm flipH="false" flipV="false" rot="0">
              <a:off x="0" y="0"/>
              <a:ext cx="1475253" cy="488667"/>
            </a:xfrm>
            <a:custGeom>
              <a:avLst/>
              <a:gdLst/>
              <a:ahLst/>
              <a:cxnLst/>
              <a:rect r="r" b="b" t="t" l="l"/>
              <a:pathLst>
                <a:path h="488667" w="1475253">
                  <a:moveTo>
                    <a:pt x="0" y="0"/>
                  </a:moveTo>
                  <a:lnTo>
                    <a:pt x="1475253" y="0"/>
                  </a:lnTo>
                  <a:lnTo>
                    <a:pt x="1475253" y="488667"/>
                  </a:lnTo>
                  <a:lnTo>
                    <a:pt x="0" y="488667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TextBox 68" id="68"/>
          <p:cNvSpPr txBox="true"/>
          <p:nvPr/>
        </p:nvSpPr>
        <p:spPr>
          <a:xfrm rot="0">
            <a:off x="2991537" y="1988029"/>
            <a:ext cx="1510928" cy="8216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34"/>
              </a:lnSpc>
              <a:spcBef>
                <a:spcPct val="0"/>
              </a:spcBef>
            </a:pPr>
            <a:r>
              <a:rPr lang="en-US" sz="4899" spc="342">
                <a:solidFill>
                  <a:srgbClr val="000000"/>
                </a:solidFill>
                <a:latin typeface="Clock"/>
                <a:ea typeface="Clock"/>
                <a:cs typeface="Clock"/>
                <a:sym typeface="Clock"/>
              </a:rPr>
              <a:t>05:10</a:t>
            </a:r>
          </a:p>
        </p:txBody>
      </p:sp>
      <p:sp>
        <p:nvSpPr>
          <p:cNvPr name="Freeform 69" id="69"/>
          <p:cNvSpPr/>
          <p:nvPr/>
        </p:nvSpPr>
        <p:spPr>
          <a:xfrm flipH="false" flipV="false" rot="0">
            <a:off x="5157250" y="1835679"/>
            <a:ext cx="1873786" cy="1175375"/>
          </a:xfrm>
          <a:custGeom>
            <a:avLst/>
            <a:gdLst/>
            <a:ahLst/>
            <a:cxnLst/>
            <a:rect r="r" b="b" t="t" l="l"/>
            <a:pathLst>
              <a:path h="1175375" w="1873786">
                <a:moveTo>
                  <a:pt x="0" y="0"/>
                </a:moveTo>
                <a:lnTo>
                  <a:pt x="1873785" y="0"/>
                </a:lnTo>
                <a:lnTo>
                  <a:pt x="1873785" y="1175375"/>
                </a:lnTo>
                <a:lnTo>
                  <a:pt x="0" y="1175375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70" id="70"/>
          <p:cNvGrpSpPr/>
          <p:nvPr/>
        </p:nvGrpSpPr>
        <p:grpSpPr>
          <a:xfrm rot="0">
            <a:off x="5341593" y="2200994"/>
            <a:ext cx="1424816" cy="471960"/>
            <a:chOff x="0" y="0"/>
            <a:chExt cx="1475253" cy="488667"/>
          </a:xfrm>
        </p:grpSpPr>
        <p:sp>
          <p:nvSpPr>
            <p:cNvPr name="Freeform 71" id="71"/>
            <p:cNvSpPr/>
            <p:nvPr/>
          </p:nvSpPr>
          <p:spPr>
            <a:xfrm flipH="false" flipV="false" rot="0">
              <a:off x="0" y="0"/>
              <a:ext cx="1475253" cy="488667"/>
            </a:xfrm>
            <a:custGeom>
              <a:avLst/>
              <a:gdLst/>
              <a:ahLst/>
              <a:cxnLst/>
              <a:rect r="r" b="b" t="t" l="l"/>
              <a:pathLst>
                <a:path h="488667" w="1475253">
                  <a:moveTo>
                    <a:pt x="0" y="0"/>
                  </a:moveTo>
                  <a:lnTo>
                    <a:pt x="1475253" y="0"/>
                  </a:lnTo>
                  <a:lnTo>
                    <a:pt x="1475253" y="488667"/>
                  </a:lnTo>
                  <a:lnTo>
                    <a:pt x="0" y="488667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TextBox 72" id="72"/>
          <p:cNvSpPr txBox="true"/>
          <p:nvPr/>
        </p:nvSpPr>
        <p:spPr>
          <a:xfrm rot="0">
            <a:off x="5338678" y="1988029"/>
            <a:ext cx="1510928" cy="8216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34"/>
              </a:lnSpc>
              <a:spcBef>
                <a:spcPct val="0"/>
              </a:spcBef>
            </a:pPr>
            <a:r>
              <a:rPr lang="en-US" sz="4899" spc="342">
                <a:solidFill>
                  <a:srgbClr val="000000"/>
                </a:solidFill>
                <a:latin typeface="Clock"/>
                <a:ea typeface="Clock"/>
                <a:cs typeface="Clock"/>
                <a:sym typeface="Clock"/>
              </a:rPr>
              <a:t>07:05</a:t>
            </a:r>
          </a:p>
        </p:txBody>
      </p:sp>
      <p:sp>
        <p:nvSpPr>
          <p:cNvPr name="Freeform 73" id="73"/>
          <p:cNvSpPr/>
          <p:nvPr/>
        </p:nvSpPr>
        <p:spPr>
          <a:xfrm flipH="false" flipV="false" rot="0">
            <a:off x="462966" y="4003751"/>
            <a:ext cx="1873786" cy="1175375"/>
          </a:xfrm>
          <a:custGeom>
            <a:avLst/>
            <a:gdLst/>
            <a:ahLst/>
            <a:cxnLst/>
            <a:rect r="r" b="b" t="t" l="l"/>
            <a:pathLst>
              <a:path h="1175375" w="1873786">
                <a:moveTo>
                  <a:pt x="0" y="0"/>
                </a:moveTo>
                <a:lnTo>
                  <a:pt x="1873786" y="0"/>
                </a:lnTo>
                <a:lnTo>
                  <a:pt x="1873786" y="1175375"/>
                </a:lnTo>
                <a:lnTo>
                  <a:pt x="0" y="1175375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74" id="74"/>
          <p:cNvGrpSpPr/>
          <p:nvPr/>
        </p:nvGrpSpPr>
        <p:grpSpPr>
          <a:xfrm rot="0">
            <a:off x="647310" y="4369066"/>
            <a:ext cx="1424816" cy="471960"/>
            <a:chOff x="0" y="0"/>
            <a:chExt cx="1475253" cy="488667"/>
          </a:xfrm>
        </p:grpSpPr>
        <p:sp>
          <p:nvSpPr>
            <p:cNvPr name="Freeform 75" id="75"/>
            <p:cNvSpPr/>
            <p:nvPr/>
          </p:nvSpPr>
          <p:spPr>
            <a:xfrm flipH="false" flipV="false" rot="0">
              <a:off x="0" y="0"/>
              <a:ext cx="1475253" cy="488667"/>
            </a:xfrm>
            <a:custGeom>
              <a:avLst/>
              <a:gdLst/>
              <a:ahLst/>
              <a:cxnLst/>
              <a:rect r="r" b="b" t="t" l="l"/>
              <a:pathLst>
                <a:path h="488667" w="1475253">
                  <a:moveTo>
                    <a:pt x="0" y="0"/>
                  </a:moveTo>
                  <a:lnTo>
                    <a:pt x="1475253" y="0"/>
                  </a:lnTo>
                  <a:lnTo>
                    <a:pt x="1475253" y="488667"/>
                  </a:lnTo>
                  <a:lnTo>
                    <a:pt x="0" y="488667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TextBox 76" id="76"/>
          <p:cNvSpPr txBox="true"/>
          <p:nvPr/>
        </p:nvSpPr>
        <p:spPr>
          <a:xfrm rot="0">
            <a:off x="644395" y="4156101"/>
            <a:ext cx="1510928" cy="8216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34"/>
              </a:lnSpc>
              <a:spcBef>
                <a:spcPct val="0"/>
              </a:spcBef>
            </a:pPr>
            <a:r>
              <a:rPr lang="en-US" sz="4899" spc="342">
                <a:solidFill>
                  <a:srgbClr val="000000"/>
                </a:solidFill>
                <a:latin typeface="Clock"/>
                <a:ea typeface="Clock"/>
                <a:cs typeface="Clock"/>
                <a:sym typeface="Clock"/>
              </a:rPr>
              <a:t>01:50</a:t>
            </a:r>
          </a:p>
        </p:txBody>
      </p:sp>
      <p:sp>
        <p:nvSpPr>
          <p:cNvPr name="Freeform 77" id="77"/>
          <p:cNvSpPr/>
          <p:nvPr/>
        </p:nvSpPr>
        <p:spPr>
          <a:xfrm flipH="false" flipV="false" rot="0">
            <a:off x="462966" y="6171824"/>
            <a:ext cx="1873786" cy="1175375"/>
          </a:xfrm>
          <a:custGeom>
            <a:avLst/>
            <a:gdLst/>
            <a:ahLst/>
            <a:cxnLst/>
            <a:rect r="r" b="b" t="t" l="l"/>
            <a:pathLst>
              <a:path h="1175375" w="1873786">
                <a:moveTo>
                  <a:pt x="0" y="0"/>
                </a:moveTo>
                <a:lnTo>
                  <a:pt x="1873786" y="0"/>
                </a:lnTo>
                <a:lnTo>
                  <a:pt x="1873786" y="1175374"/>
                </a:lnTo>
                <a:lnTo>
                  <a:pt x="0" y="1175374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78" id="78"/>
          <p:cNvGrpSpPr/>
          <p:nvPr/>
        </p:nvGrpSpPr>
        <p:grpSpPr>
          <a:xfrm rot="0">
            <a:off x="647310" y="6537138"/>
            <a:ext cx="1424816" cy="471960"/>
            <a:chOff x="0" y="0"/>
            <a:chExt cx="1475253" cy="488667"/>
          </a:xfrm>
        </p:grpSpPr>
        <p:sp>
          <p:nvSpPr>
            <p:cNvPr name="Freeform 79" id="79"/>
            <p:cNvSpPr/>
            <p:nvPr/>
          </p:nvSpPr>
          <p:spPr>
            <a:xfrm flipH="false" flipV="false" rot="0">
              <a:off x="0" y="0"/>
              <a:ext cx="1475253" cy="488667"/>
            </a:xfrm>
            <a:custGeom>
              <a:avLst/>
              <a:gdLst/>
              <a:ahLst/>
              <a:cxnLst/>
              <a:rect r="r" b="b" t="t" l="l"/>
              <a:pathLst>
                <a:path h="488667" w="1475253">
                  <a:moveTo>
                    <a:pt x="0" y="0"/>
                  </a:moveTo>
                  <a:lnTo>
                    <a:pt x="1475253" y="0"/>
                  </a:lnTo>
                  <a:lnTo>
                    <a:pt x="1475253" y="488667"/>
                  </a:lnTo>
                  <a:lnTo>
                    <a:pt x="0" y="488667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TextBox 80" id="80"/>
          <p:cNvSpPr txBox="true"/>
          <p:nvPr/>
        </p:nvSpPr>
        <p:spPr>
          <a:xfrm rot="0">
            <a:off x="644395" y="6324174"/>
            <a:ext cx="1510928" cy="8216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34"/>
              </a:lnSpc>
              <a:spcBef>
                <a:spcPct val="0"/>
              </a:spcBef>
            </a:pPr>
            <a:r>
              <a:rPr lang="en-US" sz="4899" spc="342">
                <a:solidFill>
                  <a:srgbClr val="000000"/>
                </a:solidFill>
                <a:latin typeface="Clock"/>
                <a:ea typeface="Clock"/>
                <a:cs typeface="Clock"/>
                <a:sym typeface="Clock"/>
              </a:rPr>
              <a:t>11:30</a:t>
            </a:r>
          </a:p>
        </p:txBody>
      </p:sp>
      <p:sp>
        <p:nvSpPr>
          <p:cNvPr name="Freeform 81" id="81"/>
          <p:cNvSpPr/>
          <p:nvPr/>
        </p:nvSpPr>
        <p:spPr>
          <a:xfrm flipH="false" flipV="false" rot="0">
            <a:off x="2795820" y="4017359"/>
            <a:ext cx="1873786" cy="1175375"/>
          </a:xfrm>
          <a:custGeom>
            <a:avLst/>
            <a:gdLst/>
            <a:ahLst/>
            <a:cxnLst/>
            <a:rect r="r" b="b" t="t" l="l"/>
            <a:pathLst>
              <a:path h="1175375" w="1873786">
                <a:moveTo>
                  <a:pt x="0" y="0"/>
                </a:moveTo>
                <a:lnTo>
                  <a:pt x="1873786" y="0"/>
                </a:lnTo>
                <a:lnTo>
                  <a:pt x="1873786" y="1175374"/>
                </a:lnTo>
                <a:lnTo>
                  <a:pt x="0" y="1175374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82" id="82"/>
          <p:cNvGrpSpPr/>
          <p:nvPr/>
        </p:nvGrpSpPr>
        <p:grpSpPr>
          <a:xfrm rot="0">
            <a:off x="2980164" y="4382673"/>
            <a:ext cx="1424816" cy="471960"/>
            <a:chOff x="0" y="0"/>
            <a:chExt cx="1475253" cy="488667"/>
          </a:xfrm>
        </p:grpSpPr>
        <p:sp>
          <p:nvSpPr>
            <p:cNvPr name="Freeform 83" id="83"/>
            <p:cNvSpPr/>
            <p:nvPr/>
          </p:nvSpPr>
          <p:spPr>
            <a:xfrm flipH="false" flipV="false" rot="0">
              <a:off x="0" y="0"/>
              <a:ext cx="1475253" cy="488667"/>
            </a:xfrm>
            <a:custGeom>
              <a:avLst/>
              <a:gdLst/>
              <a:ahLst/>
              <a:cxnLst/>
              <a:rect r="r" b="b" t="t" l="l"/>
              <a:pathLst>
                <a:path h="488667" w="1475253">
                  <a:moveTo>
                    <a:pt x="0" y="0"/>
                  </a:moveTo>
                  <a:lnTo>
                    <a:pt x="1475253" y="0"/>
                  </a:lnTo>
                  <a:lnTo>
                    <a:pt x="1475253" y="488667"/>
                  </a:lnTo>
                  <a:lnTo>
                    <a:pt x="0" y="488667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TextBox 84" id="84"/>
          <p:cNvSpPr txBox="true"/>
          <p:nvPr/>
        </p:nvSpPr>
        <p:spPr>
          <a:xfrm rot="0">
            <a:off x="2977249" y="4169708"/>
            <a:ext cx="1510928" cy="8216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34"/>
              </a:lnSpc>
              <a:spcBef>
                <a:spcPct val="0"/>
              </a:spcBef>
            </a:pPr>
            <a:r>
              <a:rPr lang="en-US" sz="4899" spc="342">
                <a:solidFill>
                  <a:srgbClr val="000000"/>
                </a:solidFill>
                <a:latin typeface="Clock"/>
                <a:ea typeface="Clock"/>
                <a:cs typeface="Clock"/>
                <a:sym typeface="Clock"/>
              </a:rPr>
              <a:t>04:55</a:t>
            </a:r>
          </a:p>
        </p:txBody>
      </p:sp>
      <p:sp>
        <p:nvSpPr>
          <p:cNvPr name="Freeform 85" id="85"/>
          <p:cNvSpPr/>
          <p:nvPr/>
        </p:nvSpPr>
        <p:spPr>
          <a:xfrm flipH="false" flipV="false" rot="0">
            <a:off x="5128675" y="4030966"/>
            <a:ext cx="1873786" cy="1175375"/>
          </a:xfrm>
          <a:custGeom>
            <a:avLst/>
            <a:gdLst/>
            <a:ahLst/>
            <a:cxnLst/>
            <a:rect r="r" b="b" t="t" l="l"/>
            <a:pathLst>
              <a:path h="1175375" w="1873786">
                <a:moveTo>
                  <a:pt x="0" y="0"/>
                </a:moveTo>
                <a:lnTo>
                  <a:pt x="1873785" y="0"/>
                </a:lnTo>
                <a:lnTo>
                  <a:pt x="1873785" y="1175374"/>
                </a:lnTo>
                <a:lnTo>
                  <a:pt x="0" y="1175374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86" id="86"/>
          <p:cNvGrpSpPr/>
          <p:nvPr/>
        </p:nvGrpSpPr>
        <p:grpSpPr>
          <a:xfrm rot="0">
            <a:off x="5313018" y="4396280"/>
            <a:ext cx="1424816" cy="471960"/>
            <a:chOff x="0" y="0"/>
            <a:chExt cx="1475253" cy="488667"/>
          </a:xfrm>
        </p:grpSpPr>
        <p:sp>
          <p:nvSpPr>
            <p:cNvPr name="Freeform 87" id="87"/>
            <p:cNvSpPr/>
            <p:nvPr/>
          </p:nvSpPr>
          <p:spPr>
            <a:xfrm flipH="false" flipV="false" rot="0">
              <a:off x="0" y="0"/>
              <a:ext cx="1475253" cy="488667"/>
            </a:xfrm>
            <a:custGeom>
              <a:avLst/>
              <a:gdLst/>
              <a:ahLst/>
              <a:cxnLst/>
              <a:rect r="r" b="b" t="t" l="l"/>
              <a:pathLst>
                <a:path h="488667" w="1475253">
                  <a:moveTo>
                    <a:pt x="0" y="0"/>
                  </a:moveTo>
                  <a:lnTo>
                    <a:pt x="1475253" y="0"/>
                  </a:lnTo>
                  <a:lnTo>
                    <a:pt x="1475253" y="488667"/>
                  </a:lnTo>
                  <a:lnTo>
                    <a:pt x="0" y="488667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TextBox 88" id="88"/>
          <p:cNvSpPr txBox="true"/>
          <p:nvPr/>
        </p:nvSpPr>
        <p:spPr>
          <a:xfrm rot="0">
            <a:off x="5310103" y="4183316"/>
            <a:ext cx="1510928" cy="8216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34"/>
              </a:lnSpc>
              <a:spcBef>
                <a:spcPct val="0"/>
              </a:spcBef>
            </a:pPr>
            <a:r>
              <a:rPr lang="en-US" sz="4899" spc="342">
                <a:solidFill>
                  <a:srgbClr val="000000"/>
                </a:solidFill>
                <a:latin typeface="Clock"/>
                <a:ea typeface="Clock"/>
                <a:cs typeface="Clock"/>
                <a:sym typeface="Clock"/>
              </a:rPr>
              <a:t>10:35</a:t>
            </a:r>
          </a:p>
        </p:txBody>
      </p:sp>
      <p:sp>
        <p:nvSpPr>
          <p:cNvPr name="Freeform 89" id="89"/>
          <p:cNvSpPr/>
          <p:nvPr/>
        </p:nvSpPr>
        <p:spPr>
          <a:xfrm flipH="false" flipV="false" rot="0">
            <a:off x="2795820" y="6185431"/>
            <a:ext cx="1873786" cy="1175375"/>
          </a:xfrm>
          <a:custGeom>
            <a:avLst/>
            <a:gdLst/>
            <a:ahLst/>
            <a:cxnLst/>
            <a:rect r="r" b="b" t="t" l="l"/>
            <a:pathLst>
              <a:path h="1175375" w="1873786">
                <a:moveTo>
                  <a:pt x="0" y="0"/>
                </a:moveTo>
                <a:lnTo>
                  <a:pt x="1873786" y="0"/>
                </a:lnTo>
                <a:lnTo>
                  <a:pt x="1873786" y="1175375"/>
                </a:lnTo>
                <a:lnTo>
                  <a:pt x="0" y="1175375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90" id="90"/>
          <p:cNvGrpSpPr/>
          <p:nvPr/>
        </p:nvGrpSpPr>
        <p:grpSpPr>
          <a:xfrm rot="0">
            <a:off x="2980164" y="6550745"/>
            <a:ext cx="1424816" cy="471960"/>
            <a:chOff x="0" y="0"/>
            <a:chExt cx="1475253" cy="488667"/>
          </a:xfrm>
        </p:grpSpPr>
        <p:sp>
          <p:nvSpPr>
            <p:cNvPr name="Freeform 91" id="91"/>
            <p:cNvSpPr/>
            <p:nvPr/>
          </p:nvSpPr>
          <p:spPr>
            <a:xfrm flipH="false" flipV="false" rot="0">
              <a:off x="0" y="0"/>
              <a:ext cx="1475253" cy="488667"/>
            </a:xfrm>
            <a:custGeom>
              <a:avLst/>
              <a:gdLst/>
              <a:ahLst/>
              <a:cxnLst/>
              <a:rect r="r" b="b" t="t" l="l"/>
              <a:pathLst>
                <a:path h="488667" w="1475253">
                  <a:moveTo>
                    <a:pt x="0" y="0"/>
                  </a:moveTo>
                  <a:lnTo>
                    <a:pt x="1475253" y="0"/>
                  </a:lnTo>
                  <a:lnTo>
                    <a:pt x="1475253" y="488667"/>
                  </a:lnTo>
                  <a:lnTo>
                    <a:pt x="0" y="488667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TextBox 92" id="92"/>
          <p:cNvSpPr txBox="true"/>
          <p:nvPr/>
        </p:nvSpPr>
        <p:spPr>
          <a:xfrm rot="0">
            <a:off x="2977249" y="6337781"/>
            <a:ext cx="1510928" cy="8216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34"/>
              </a:lnSpc>
              <a:spcBef>
                <a:spcPct val="0"/>
              </a:spcBef>
            </a:pPr>
            <a:r>
              <a:rPr lang="en-US" sz="4899" spc="342">
                <a:solidFill>
                  <a:srgbClr val="000000"/>
                </a:solidFill>
                <a:latin typeface="Clock"/>
                <a:ea typeface="Clock"/>
                <a:cs typeface="Clock"/>
                <a:sym typeface="Clock"/>
              </a:rPr>
              <a:t>06:40</a:t>
            </a:r>
          </a:p>
        </p:txBody>
      </p:sp>
      <p:sp>
        <p:nvSpPr>
          <p:cNvPr name="Freeform 93" id="93"/>
          <p:cNvSpPr/>
          <p:nvPr/>
        </p:nvSpPr>
        <p:spPr>
          <a:xfrm flipH="false" flipV="false" rot="0">
            <a:off x="5128675" y="6199038"/>
            <a:ext cx="1873786" cy="1175375"/>
          </a:xfrm>
          <a:custGeom>
            <a:avLst/>
            <a:gdLst/>
            <a:ahLst/>
            <a:cxnLst/>
            <a:rect r="r" b="b" t="t" l="l"/>
            <a:pathLst>
              <a:path h="1175375" w="1873786">
                <a:moveTo>
                  <a:pt x="0" y="0"/>
                </a:moveTo>
                <a:lnTo>
                  <a:pt x="1873785" y="0"/>
                </a:lnTo>
                <a:lnTo>
                  <a:pt x="1873785" y="1175375"/>
                </a:lnTo>
                <a:lnTo>
                  <a:pt x="0" y="1175375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94" id="94"/>
          <p:cNvGrpSpPr/>
          <p:nvPr/>
        </p:nvGrpSpPr>
        <p:grpSpPr>
          <a:xfrm rot="0">
            <a:off x="5313018" y="6564353"/>
            <a:ext cx="1424816" cy="471960"/>
            <a:chOff x="0" y="0"/>
            <a:chExt cx="1475253" cy="488667"/>
          </a:xfrm>
        </p:grpSpPr>
        <p:sp>
          <p:nvSpPr>
            <p:cNvPr name="Freeform 95" id="95"/>
            <p:cNvSpPr/>
            <p:nvPr/>
          </p:nvSpPr>
          <p:spPr>
            <a:xfrm flipH="false" flipV="false" rot="0">
              <a:off x="0" y="0"/>
              <a:ext cx="1475253" cy="488667"/>
            </a:xfrm>
            <a:custGeom>
              <a:avLst/>
              <a:gdLst/>
              <a:ahLst/>
              <a:cxnLst/>
              <a:rect r="r" b="b" t="t" l="l"/>
              <a:pathLst>
                <a:path h="488667" w="1475253">
                  <a:moveTo>
                    <a:pt x="0" y="0"/>
                  </a:moveTo>
                  <a:lnTo>
                    <a:pt x="1475253" y="0"/>
                  </a:lnTo>
                  <a:lnTo>
                    <a:pt x="1475253" y="488667"/>
                  </a:lnTo>
                  <a:lnTo>
                    <a:pt x="0" y="488667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TextBox 96" id="96"/>
          <p:cNvSpPr txBox="true"/>
          <p:nvPr/>
        </p:nvSpPr>
        <p:spPr>
          <a:xfrm rot="0">
            <a:off x="5310103" y="6351388"/>
            <a:ext cx="1510928" cy="8216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34"/>
              </a:lnSpc>
              <a:spcBef>
                <a:spcPct val="0"/>
              </a:spcBef>
            </a:pPr>
            <a:r>
              <a:rPr lang="en-US" sz="4899" spc="342">
                <a:solidFill>
                  <a:srgbClr val="000000"/>
                </a:solidFill>
                <a:latin typeface="Clock"/>
                <a:ea typeface="Clock"/>
                <a:cs typeface="Clock"/>
                <a:sym typeface="Clock"/>
              </a:rPr>
              <a:t>01:45</a:t>
            </a:r>
          </a:p>
        </p:txBody>
      </p:sp>
      <p:sp>
        <p:nvSpPr>
          <p:cNvPr name="Freeform 97" id="97"/>
          <p:cNvSpPr/>
          <p:nvPr/>
        </p:nvSpPr>
        <p:spPr>
          <a:xfrm flipH="false" flipV="false" rot="0">
            <a:off x="462966" y="8240110"/>
            <a:ext cx="1873786" cy="1175375"/>
          </a:xfrm>
          <a:custGeom>
            <a:avLst/>
            <a:gdLst/>
            <a:ahLst/>
            <a:cxnLst/>
            <a:rect r="r" b="b" t="t" l="l"/>
            <a:pathLst>
              <a:path h="1175375" w="1873786">
                <a:moveTo>
                  <a:pt x="0" y="0"/>
                </a:moveTo>
                <a:lnTo>
                  <a:pt x="1873786" y="0"/>
                </a:lnTo>
                <a:lnTo>
                  <a:pt x="1873786" y="1175375"/>
                </a:lnTo>
                <a:lnTo>
                  <a:pt x="0" y="1175375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98" id="98"/>
          <p:cNvGrpSpPr/>
          <p:nvPr/>
        </p:nvGrpSpPr>
        <p:grpSpPr>
          <a:xfrm rot="0">
            <a:off x="647310" y="8605425"/>
            <a:ext cx="1424816" cy="471960"/>
            <a:chOff x="0" y="0"/>
            <a:chExt cx="1475253" cy="488667"/>
          </a:xfrm>
        </p:grpSpPr>
        <p:sp>
          <p:nvSpPr>
            <p:cNvPr name="Freeform 99" id="99"/>
            <p:cNvSpPr/>
            <p:nvPr/>
          </p:nvSpPr>
          <p:spPr>
            <a:xfrm flipH="false" flipV="false" rot="0">
              <a:off x="0" y="0"/>
              <a:ext cx="1475253" cy="488667"/>
            </a:xfrm>
            <a:custGeom>
              <a:avLst/>
              <a:gdLst/>
              <a:ahLst/>
              <a:cxnLst/>
              <a:rect r="r" b="b" t="t" l="l"/>
              <a:pathLst>
                <a:path h="488667" w="1475253">
                  <a:moveTo>
                    <a:pt x="0" y="0"/>
                  </a:moveTo>
                  <a:lnTo>
                    <a:pt x="1475253" y="0"/>
                  </a:lnTo>
                  <a:lnTo>
                    <a:pt x="1475253" y="488667"/>
                  </a:lnTo>
                  <a:lnTo>
                    <a:pt x="0" y="488667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TextBox 100" id="100"/>
          <p:cNvSpPr txBox="true"/>
          <p:nvPr/>
        </p:nvSpPr>
        <p:spPr>
          <a:xfrm rot="0">
            <a:off x="644395" y="8392460"/>
            <a:ext cx="1510928" cy="8216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34"/>
              </a:lnSpc>
              <a:spcBef>
                <a:spcPct val="0"/>
              </a:spcBef>
            </a:pPr>
            <a:r>
              <a:rPr lang="en-US" sz="4899" spc="342">
                <a:solidFill>
                  <a:srgbClr val="000000"/>
                </a:solidFill>
                <a:latin typeface="Clock"/>
                <a:ea typeface="Clock"/>
                <a:cs typeface="Clock"/>
                <a:sym typeface="Clock"/>
              </a:rPr>
              <a:t>08:15</a:t>
            </a:r>
          </a:p>
        </p:txBody>
      </p:sp>
      <p:sp>
        <p:nvSpPr>
          <p:cNvPr name="Freeform 101" id="101"/>
          <p:cNvSpPr/>
          <p:nvPr/>
        </p:nvSpPr>
        <p:spPr>
          <a:xfrm flipH="false" flipV="false" rot="0">
            <a:off x="2810108" y="8253718"/>
            <a:ext cx="1873786" cy="1175375"/>
          </a:xfrm>
          <a:custGeom>
            <a:avLst/>
            <a:gdLst/>
            <a:ahLst/>
            <a:cxnLst/>
            <a:rect r="r" b="b" t="t" l="l"/>
            <a:pathLst>
              <a:path h="1175375" w="1873786">
                <a:moveTo>
                  <a:pt x="0" y="0"/>
                </a:moveTo>
                <a:lnTo>
                  <a:pt x="1873786" y="0"/>
                </a:lnTo>
                <a:lnTo>
                  <a:pt x="1873786" y="1175374"/>
                </a:lnTo>
                <a:lnTo>
                  <a:pt x="0" y="1175374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02" id="102"/>
          <p:cNvGrpSpPr/>
          <p:nvPr/>
        </p:nvGrpSpPr>
        <p:grpSpPr>
          <a:xfrm rot="0">
            <a:off x="2994452" y="8619032"/>
            <a:ext cx="1424816" cy="471960"/>
            <a:chOff x="0" y="0"/>
            <a:chExt cx="1475253" cy="488667"/>
          </a:xfrm>
        </p:grpSpPr>
        <p:sp>
          <p:nvSpPr>
            <p:cNvPr name="Freeform 103" id="103"/>
            <p:cNvSpPr/>
            <p:nvPr/>
          </p:nvSpPr>
          <p:spPr>
            <a:xfrm flipH="false" flipV="false" rot="0">
              <a:off x="0" y="0"/>
              <a:ext cx="1475253" cy="488667"/>
            </a:xfrm>
            <a:custGeom>
              <a:avLst/>
              <a:gdLst/>
              <a:ahLst/>
              <a:cxnLst/>
              <a:rect r="r" b="b" t="t" l="l"/>
              <a:pathLst>
                <a:path h="488667" w="1475253">
                  <a:moveTo>
                    <a:pt x="0" y="0"/>
                  </a:moveTo>
                  <a:lnTo>
                    <a:pt x="1475253" y="0"/>
                  </a:lnTo>
                  <a:lnTo>
                    <a:pt x="1475253" y="488667"/>
                  </a:lnTo>
                  <a:lnTo>
                    <a:pt x="0" y="488667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TextBox 104" id="104"/>
          <p:cNvSpPr txBox="true"/>
          <p:nvPr/>
        </p:nvSpPr>
        <p:spPr>
          <a:xfrm rot="0">
            <a:off x="2991537" y="8406067"/>
            <a:ext cx="1510928" cy="8216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34"/>
              </a:lnSpc>
              <a:spcBef>
                <a:spcPct val="0"/>
              </a:spcBef>
            </a:pPr>
            <a:r>
              <a:rPr lang="en-US" sz="4899" spc="342">
                <a:solidFill>
                  <a:srgbClr val="000000"/>
                </a:solidFill>
                <a:latin typeface="Clock"/>
                <a:ea typeface="Clock"/>
                <a:cs typeface="Clock"/>
                <a:sym typeface="Clock"/>
              </a:rPr>
              <a:t>12:35</a:t>
            </a:r>
          </a:p>
        </p:txBody>
      </p:sp>
      <p:sp>
        <p:nvSpPr>
          <p:cNvPr name="Freeform 105" id="105"/>
          <p:cNvSpPr/>
          <p:nvPr/>
        </p:nvSpPr>
        <p:spPr>
          <a:xfrm flipH="false" flipV="false" rot="0">
            <a:off x="5157250" y="8267325"/>
            <a:ext cx="1873786" cy="1175375"/>
          </a:xfrm>
          <a:custGeom>
            <a:avLst/>
            <a:gdLst/>
            <a:ahLst/>
            <a:cxnLst/>
            <a:rect r="r" b="b" t="t" l="l"/>
            <a:pathLst>
              <a:path h="1175375" w="1873786">
                <a:moveTo>
                  <a:pt x="0" y="0"/>
                </a:moveTo>
                <a:lnTo>
                  <a:pt x="1873785" y="0"/>
                </a:lnTo>
                <a:lnTo>
                  <a:pt x="1873785" y="1175374"/>
                </a:lnTo>
                <a:lnTo>
                  <a:pt x="0" y="1175374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06" id="106"/>
          <p:cNvGrpSpPr/>
          <p:nvPr/>
        </p:nvGrpSpPr>
        <p:grpSpPr>
          <a:xfrm rot="0">
            <a:off x="5341593" y="8632639"/>
            <a:ext cx="1424816" cy="471960"/>
            <a:chOff x="0" y="0"/>
            <a:chExt cx="1475253" cy="488667"/>
          </a:xfrm>
        </p:grpSpPr>
        <p:sp>
          <p:nvSpPr>
            <p:cNvPr name="Freeform 107" id="107"/>
            <p:cNvSpPr/>
            <p:nvPr/>
          </p:nvSpPr>
          <p:spPr>
            <a:xfrm flipH="false" flipV="false" rot="0">
              <a:off x="0" y="0"/>
              <a:ext cx="1475253" cy="488667"/>
            </a:xfrm>
            <a:custGeom>
              <a:avLst/>
              <a:gdLst/>
              <a:ahLst/>
              <a:cxnLst/>
              <a:rect r="r" b="b" t="t" l="l"/>
              <a:pathLst>
                <a:path h="488667" w="1475253">
                  <a:moveTo>
                    <a:pt x="0" y="0"/>
                  </a:moveTo>
                  <a:lnTo>
                    <a:pt x="1475253" y="0"/>
                  </a:lnTo>
                  <a:lnTo>
                    <a:pt x="1475253" y="488667"/>
                  </a:lnTo>
                  <a:lnTo>
                    <a:pt x="0" y="488667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TextBox 108" id="108"/>
          <p:cNvSpPr txBox="true"/>
          <p:nvPr/>
        </p:nvSpPr>
        <p:spPr>
          <a:xfrm rot="0">
            <a:off x="5338678" y="8419674"/>
            <a:ext cx="1510928" cy="8216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34"/>
              </a:lnSpc>
              <a:spcBef>
                <a:spcPct val="0"/>
              </a:spcBef>
            </a:pPr>
            <a:r>
              <a:rPr lang="en-US" sz="4899" spc="342">
                <a:solidFill>
                  <a:srgbClr val="000000"/>
                </a:solidFill>
                <a:latin typeface="Clock"/>
                <a:ea typeface="Clock"/>
                <a:cs typeface="Clock"/>
                <a:sym typeface="Clock"/>
              </a:rPr>
              <a:t>09:20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446644" y="140671"/>
            <a:ext cx="8453289" cy="626518"/>
            <a:chOff x="0" y="0"/>
            <a:chExt cx="3890973" cy="288381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890973" cy="288381"/>
            </a:xfrm>
            <a:custGeom>
              <a:avLst/>
              <a:gdLst/>
              <a:ahLst/>
              <a:cxnLst/>
              <a:rect r="r" b="b" t="t" l="l"/>
              <a:pathLst>
                <a:path h="288381" w="3890973">
                  <a:moveTo>
                    <a:pt x="0" y="0"/>
                  </a:moveTo>
                  <a:lnTo>
                    <a:pt x="3890973" y="0"/>
                  </a:lnTo>
                  <a:lnTo>
                    <a:pt x="3890973" y="288381"/>
                  </a:lnTo>
                  <a:lnTo>
                    <a:pt x="0" y="288381"/>
                  </a:lnTo>
                  <a:close/>
                </a:path>
              </a:pathLst>
            </a:custGeom>
            <a:solidFill>
              <a:srgbClr val="545454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765401" y="1072069"/>
            <a:ext cx="463216" cy="463216"/>
            <a:chOff x="0" y="0"/>
            <a:chExt cx="6350000" cy="635000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545454"/>
            </a:solidFill>
          </p:spPr>
        </p:sp>
      </p:grpSp>
      <p:sp>
        <p:nvSpPr>
          <p:cNvPr name="AutoShape 6" id="6"/>
          <p:cNvSpPr/>
          <p:nvPr/>
        </p:nvSpPr>
        <p:spPr>
          <a:xfrm rot="0">
            <a:off x="774801" y="1620201"/>
            <a:ext cx="6041906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" id="7"/>
          <p:cNvSpPr/>
          <p:nvPr/>
        </p:nvSpPr>
        <p:spPr>
          <a:xfrm rot="0">
            <a:off x="774801" y="982302"/>
            <a:ext cx="6041906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8" id="8"/>
          <p:cNvSpPr txBox="true"/>
          <p:nvPr/>
        </p:nvSpPr>
        <p:spPr>
          <a:xfrm rot="0">
            <a:off x="485608" y="239323"/>
            <a:ext cx="6588783" cy="44826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562"/>
              </a:lnSpc>
            </a:pPr>
            <a:r>
              <a:rPr lang="en-US" sz="3097" spc="216">
                <a:solidFill>
                  <a:srgbClr val="FFFFFF"/>
                </a:solidFill>
                <a:latin typeface="Carter One"/>
                <a:ea typeface="Carter One"/>
                <a:cs typeface="Carter One"/>
                <a:sym typeface="Carter One"/>
              </a:rPr>
              <a:t>THE TIME</a:t>
            </a:r>
          </a:p>
        </p:txBody>
      </p:sp>
      <p:sp>
        <p:nvSpPr>
          <p:cNvPr name="Freeform 9" id="9"/>
          <p:cNvSpPr/>
          <p:nvPr/>
        </p:nvSpPr>
        <p:spPr>
          <a:xfrm flipH="false" flipV="false" rot="-1090383">
            <a:off x="6700580" y="97181"/>
            <a:ext cx="736714" cy="736714"/>
          </a:xfrm>
          <a:custGeom>
            <a:avLst/>
            <a:gdLst/>
            <a:ahLst/>
            <a:cxnLst/>
            <a:rect r="r" b="b" t="t" l="l"/>
            <a:pathLst>
              <a:path h="736714" w="736714">
                <a:moveTo>
                  <a:pt x="0" y="0"/>
                </a:moveTo>
                <a:lnTo>
                  <a:pt x="736714" y="0"/>
                </a:lnTo>
                <a:lnTo>
                  <a:pt x="736714" y="736714"/>
                </a:lnTo>
                <a:lnTo>
                  <a:pt x="0" y="73671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0" id="10"/>
          <p:cNvGrpSpPr/>
          <p:nvPr/>
        </p:nvGrpSpPr>
        <p:grpSpPr>
          <a:xfrm rot="0">
            <a:off x="2665378" y="3329044"/>
            <a:ext cx="2211331" cy="322288"/>
            <a:chOff x="0" y="0"/>
            <a:chExt cx="2917291" cy="425178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92710" y="106680"/>
              <a:ext cx="2813151" cy="305798"/>
            </a:xfrm>
            <a:custGeom>
              <a:avLst/>
              <a:gdLst/>
              <a:ahLst/>
              <a:cxnLst/>
              <a:rect r="r" b="b" t="t" l="l"/>
              <a:pathLst>
                <a:path h="305798" w="2813151">
                  <a:moveTo>
                    <a:pt x="2786481" y="116568"/>
                  </a:moveTo>
                  <a:cubicBezTo>
                    <a:pt x="2786481" y="204198"/>
                    <a:pt x="2710281" y="275318"/>
                    <a:pt x="2629001" y="275318"/>
                  </a:cubicBezTo>
                  <a:lnTo>
                    <a:pt x="66040" y="275318"/>
                  </a:lnTo>
                  <a:cubicBezTo>
                    <a:pt x="43180" y="275318"/>
                    <a:pt x="20320" y="270238"/>
                    <a:pt x="0" y="261348"/>
                  </a:cubicBezTo>
                  <a:cubicBezTo>
                    <a:pt x="26670" y="289288"/>
                    <a:pt x="63500" y="305798"/>
                    <a:pt x="112057" y="305798"/>
                  </a:cubicBezTo>
                  <a:lnTo>
                    <a:pt x="2667101" y="305798"/>
                  </a:lnTo>
                  <a:cubicBezTo>
                    <a:pt x="2747111" y="305798"/>
                    <a:pt x="2813151" y="239758"/>
                    <a:pt x="2813151" y="159748"/>
                  </a:cubicBezTo>
                  <a:lnTo>
                    <a:pt x="2813151" y="95250"/>
                  </a:lnTo>
                  <a:cubicBezTo>
                    <a:pt x="2813151" y="58420"/>
                    <a:pt x="2799181" y="25400"/>
                    <a:pt x="2777591" y="0"/>
                  </a:cubicBezTo>
                  <a:cubicBezTo>
                    <a:pt x="2783941" y="16510"/>
                    <a:pt x="2786481" y="34290"/>
                    <a:pt x="2786481" y="52070"/>
                  </a:cubicBezTo>
                  <a:lnTo>
                    <a:pt x="2786481" y="116568"/>
                  </a:lnTo>
                  <a:close/>
                </a:path>
              </a:pathLst>
            </a:custGeom>
            <a:solidFill>
              <a:srgbClr val="737373"/>
            </a:solidFill>
          </p:spPr>
        </p:sp>
        <p:sp>
          <p:nvSpPr>
            <p:cNvPr name="Freeform 12" id="12"/>
            <p:cNvSpPr/>
            <p:nvPr/>
          </p:nvSpPr>
          <p:spPr>
            <a:xfrm flipH="false" flipV="false" rot="0">
              <a:off x="12700" y="12700"/>
              <a:ext cx="2852521" cy="356598"/>
            </a:xfrm>
            <a:custGeom>
              <a:avLst/>
              <a:gdLst/>
              <a:ahLst/>
              <a:cxnLst/>
              <a:rect r="r" b="b" t="t" l="l"/>
              <a:pathLst>
                <a:path h="356598" w="2852521">
                  <a:moveTo>
                    <a:pt x="146050" y="356598"/>
                  </a:moveTo>
                  <a:lnTo>
                    <a:pt x="2706471" y="356598"/>
                  </a:lnTo>
                  <a:cubicBezTo>
                    <a:pt x="2786481" y="356598"/>
                    <a:pt x="2852521" y="290558"/>
                    <a:pt x="2852521" y="210548"/>
                  </a:cubicBezTo>
                  <a:lnTo>
                    <a:pt x="2852521" y="146050"/>
                  </a:lnTo>
                  <a:cubicBezTo>
                    <a:pt x="2852521" y="66040"/>
                    <a:pt x="2786481" y="0"/>
                    <a:pt x="2706471" y="0"/>
                  </a:cubicBezTo>
                  <a:lnTo>
                    <a:pt x="146050" y="0"/>
                  </a:lnTo>
                  <a:cubicBezTo>
                    <a:pt x="66040" y="0"/>
                    <a:pt x="0" y="66040"/>
                    <a:pt x="0" y="146050"/>
                  </a:cubicBezTo>
                  <a:lnTo>
                    <a:pt x="0" y="210548"/>
                  </a:lnTo>
                  <a:cubicBezTo>
                    <a:pt x="0" y="291828"/>
                    <a:pt x="66040" y="356598"/>
                    <a:pt x="146050" y="356598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2917291" cy="425178"/>
            </a:xfrm>
            <a:custGeom>
              <a:avLst/>
              <a:gdLst/>
              <a:ahLst/>
              <a:cxnLst/>
              <a:rect r="r" b="b" t="t" l="l"/>
              <a:pathLst>
                <a:path h="425178" w="2917291">
                  <a:moveTo>
                    <a:pt x="2853791" y="74930"/>
                  </a:moveTo>
                  <a:cubicBezTo>
                    <a:pt x="2825851" y="30480"/>
                    <a:pt x="2776321" y="0"/>
                    <a:pt x="2719171" y="0"/>
                  </a:cubicBezTo>
                  <a:lnTo>
                    <a:pt x="158750" y="0"/>
                  </a:lnTo>
                  <a:cubicBezTo>
                    <a:pt x="71120" y="0"/>
                    <a:pt x="0" y="71120"/>
                    <a:pt x="0" y="158750"/>
                  </a:cubicBezTo>
                  <a:lnTo>
                    <a:pt x="0" y="223248"/>
                  </a:lnTo>
                  <a:cubicBezTo>
                    <a:pt x="0" y="275318"/>
                    <a:pt x="25400" y="321038"/>
                    <a:pt x="63500" y="350248"/>
                  </a:cubicBezTo>
                  <a:cubicBezTo>
                    <a:pt x="91440" y="394698"/>
                    <a:pt x="140970" y="425178"/>
                    <a:pt x="207272" y="425178"/>
                  </a:cubicBezTo>
                  <a:lnTo>
                    <a:pt x="2758541" y="425178"/>
                  </a:lnTo>
                  <a:cubicBezTo>
                    <a:pt x="2846171" y="425178"/>
                    <a:pt x="2917291" y="354058"/>
                    <a:pt x="2917291" y="266428"/>
                  </a:cubicBezTo>
                  <a:lnTo>
                    <a:pt x="2917291" y="201930"/>
                  </a:lnTo>
                  <a:cubicBezTo>
                    <a:pt x="2917291" y="149860"/>
                    <a:pt x="2891891" y="104140"/>
                    <a:pt x="2853791" y="74930"/>
                  </a:cubicBezTo>
                  <a:close/>
                  <a:moveTo>
                    <a:pt x="12700" y="223248"/>
                  </a:moveTo>
                  <a:lnTo>
                    <a:pt x="12700" y="158750"/>
                  </a:lnTo>
                  <a:cubicBezTo>
                    <a:pt x="12700" y="78740"/>
                    <a:pt x="78740" y="12700"/>
                    <a:pt x="158750" y="12700"/>
                  </a:cubicBezTo>
                  <a:lnTo>
                    <a:pt x="2719171" y="12700"/>
                  </a:lnTo>
                  <a:cubicBezTo>
                    <a:pt x="2799181" y="12700"/>
                    <a:pt x="2865221" y="78740"/>
                    <a:pt x="2865221" y="158750"/>
                  </a:cubicBezTo>
                  <a:lnTo>
                    <a:pt x="2865221" y="223248"/>
                  </a:lnTo>
                  <a:cubicBezTo>
                    <a:pt x="2865221" y="303258"/>
                    <a:pt x="2799181" y="369298"/>
                    <a:pt x="2719171" y="369298"/>
                  </a:cubicBezTo>
                  <a:lnTo>
                    <a:pt x="158750" y="369298"/>
                  </a:lnTo>
                  <a:cubicBezTo>
                    <a:pt x="78740" y="369298"/>
                    <a:pt x="12700" y="304528"/>
                    <a:pt x="12700" y="223248"/>
                  </a:cubicBezTo>
                  <a:close/>
                  <a:moveTo>
                    <a:pt x="2905861" y="266428"/>
                  </a:moveTo>
                  <a:cubicBezTo>
                    <a:pt x="2905861" y="346438"/>
                    <a:pt x="2838551" y="412478"/>
                    <a:pt x="2758541" y="412478"/>
                  </a:cubicBezTo>
                  <a:lnTo>
                    <a:pt x="207272" y="412478"/>
                  </a:lnTo>
                  <a:cubicBezTo>
                    <a:pt x="157480" y="412478"/>
                    <a:pt x="120650" y="395967"/>
                    <a:pt x="93980" y="368028"/>
                  </a:cubicBezTo>
                  <a:cubicBezTo>
                    <a:pt x="114300" y="376917"/>
                    <a:pt x="135890" y="381998"/>
                    <a:pt x="160020" y="381998"/>
                  </a:cubicBezTo>
                  <a:lnTo>
                    <a:pt x="2720441" y="381998"/>
                  </a:lnTo>
                  <a:cubicBezTo>
                    <a:pt x="2808071" y="381998"/>
                    <a:pt x="2879191" y="310878"/>
                    <a:pt x="2879191" y="223248"/>
                  </a:cubicBezTo>
                  <a:lnTo>
                    <a:pt x="2879191" y="158750"/>
                  </a:lnTo>
                  <a:cubicBezTo>
                    <a:pt x="2879191" y="140970"/>
                    <a:pt x="2875381" y="123190"/>
                    <a:pt x="2870301" y="106680"/>
                  </a:cubicBezTo>
                  <a:cubicBezTo>
                    <a:pt x="2891891" y="132080"/>
                    <a:pt x="2905861" y="165100"/>
                    <a:pt x="2905861" y="201930"/>
                  </a:cubicBezTo>
                  <a:lnTo>
                    <a:pt x="2905861" y="266428"/>
                  </a:lnTo>
                  <a:close/>
                </a:path>
              </a:pathLst>
            </a:custGeom>
            <a:solidFill>
              <a:srgbClr val="545454"/>
            </a:solidFill>
          </p:spPr>
        </p:sp>
      </p:grpSp>
      <p:grpSp>
        <p:nvGrpSpPr>
          <p:cNvPr name="Group 14" id="14"/>
          <p:cNvGrpSpPr/>
          <p:nvPr/>
        </p:nvGrpSpPr>
        <p:grpSpPr>
          <a:xfrm rot="0">
            <a:off x="332524" y="3329044"/>
            <a:ext cx="2211331" cy="322288"/>
            <a:chOff x="0" y="0"/>
            <a:chExt cx="2917291" cy="425178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92710" y="106680"/>
              <a:ext cx="2813151" cy="305798"/>
            </a:xfrm>
            <a:custGeom>
              <a:avLst/>
              <a:gdLst/>
              <a:ahLst/>
              <a:cxnLst/>
              <a:rect r="r" b="b" t="t" l="l"/>
              <a:pathLst>
                <a:path h="305798" w="2813151">
                  <a:moveTo>
                    <a:pt x="2786481" y="116568"/>
                  </a:moveTo>
                  <a:cubicBezTo>
                    <a:pt x="2786481" y="204198"/>
                    <a:pt x="2710281" y="275318"/>
                    <a:pt x="2629001" y="275318"/>
                  </a:cubicBezTo>
                  <a:lnTo>
                    <a:pt x="66040" y="275318"/>
                  </a:lnTo>
                  <a:cubicBezTo>
                    <a:pt x="43180" y="275318"/>
                    <a:pt x="20320" y="270238"/>
                    <a:pt x="0" y="261348"/>
                  </a:cubicBezTo>
                  <a:cubicBezTo>
                    <a:pt x="26670" y="289288"/>
                    <a:pt x="63500" y="305798"/>
                    <a:pt x="112057" y="305798"/>
                  </a:cubicBezTo>
                  <a:lnTo>
                    <a:pt x="2667101" y="305798"/>
                  </a:lnTo>
                  <a:cubicBezTo>
                    <a:pt x="2747111" y="305798"/>
                    <a:pt x="2813151" y="239758"/>
                    <a:pt x="2813151" y="159748"/>
                  </a:cubicBezTo>
                  <a:lnTo>
                    <a:pt x="2813151" y="95250"/>
                  </a:lnTo>
                  <a:cubicBezTo>
                    <a:pt x="2813151" y="58420"/>
                    <a:pt x="2799181" y="25400"/>
                    <a:pt x="2777591" y="0"/>
                  </a:cubicBezTo>
                  <a:cubicBezTo>
                    <a:pt x="2783941" y="16510"/>
                    <a:pt x="2786481" y="34290"/>
                    <a:pt x="2786481" y="52070"/>
                  </a:cubicBezTo>
                  <a:lnTo>
                    <a:pt x="2786481" y="116568"/>
                  </a:lnTo>
                  <a:close/>
                </a:path>
              </a:pathLst>
            </a:custGeom>
            <a:solidFill>
              <a:srgbClr val="737373"/>
            </a:solidFill>
          </p:spPr>
        </p:sp>
        <p:sp>
          <p:nvSpPr>
            <p:cNvPr name="Freeform 16" id="16"/>
            <p:cNvSpPr/>
            <p:nvPr/>
          </p:nvSpPr>
          <p:spPr>
            <a:xfrm flipH="false" flipV="false" rot="0">
              <a:off x="12700" y="12700"/>
              <a:ext cx="2852521" cy="356598"/>
            </a:xfrm>
            <a:custGeom>
              <a:avLst/>
              <a:gdLst/>
              <a:ahLst/>
              <a:cxnLst/>
              <a:rect r="r" b="b" t="t" l="l"/>
              <a:pathLst>
                <a:path h="356598" w="2852521">
                  <a:moveTo>
                    <a:pt x="146050" y="356598"/>
                  </a:moveTo>
                  <a:lnTo>
                    <a:pt x="2706471" y="356598"/>
                  </a:lnTo>
                  <a:cubicBezTo>
                    <a:pt x="2786481" y="356598"/>
                    <a:pt x="2852521" y="290558"/>
                    <a:pt x="2852521" y="210548"/>
                  </a:cubicBezTo>
                  <a:lnTo>
                    <a:pt x="2852521" y="146050"/>
                  </a:lnTo>
                  <a:cubicBezTo>
                    <a:pt x="2852521" y="66040"/>
                    <a:pt x="2786481" y="0"/>
                    <a:pt x="2706471" y="0"/>
                  </a:cubicBezTo>
                  <a:lnTo>
                    <a:pt x="146050" y="0"/>
                  </a:lnTo>
                  <a:cubicBezTo>
                    <a:pt x="66040" y="0"/>
                    <a:pt x="0" y="66040"/>
                    <a:pt x="0" y="146050"/>
                  </a:cubicBezTo>
                  <a:lnTo>
                    <a:pt x="0" y="210548"/>
                  </a:lnTo>
                  <a:cubicBezTo>
                    <a:pt x="0" y="291828"/>
                    <a:pt x="66040" y="356598"/>
                    <a:pt x="146050" y="356598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2917291" cy="425178"/>
            </a:xfrm>
            <a:custGeom>
              <a:avLst/>
              <a:gdLst/>
              <a:ahLst/>
              <a:cxnLst/>
              <a:rect r="r" b="b" t="t" l="l"/>
              <a:pathLst>
                <a:path h="425178" w="2917291">
                  <a:moveTo>
                    <a:pt x="2853791" y="74930"/>
                  </a:moveTo>
                  <a:cubicBezTo>
                    <a:pt x="2825851" y="30480"/>
                    <a:pt x="2776321" y="0"/>
                    <a:pt x="2719171" y="0"/>
                  </a:cubicBezTo>
                  <a:lnTo>
                    <a:pt x="158750" y="0"/>
                  </a:lnTo>
                  <a:cubicBezTo>
                    <a:pt x="71120" y="0"/>
                    <a:pt x="0" y="71120"/>
                    <a:pt x="0" y="158750"/>
                  </a:cubicBezTo>
                  <a:lnTo>
                    <a:pt x="0" y="223248"/>
                  </a:lnTo>
                  <a:cubicBezTo>
                    <a:pt x="0" y="275318"/>
                    <a:pt x="25400" y="321038"/>
                    <a:pt x="63500" y="350248"/>
                  </a:cubicBezTo>
                  <a:cubicBezTo>
                    <a:pt x="91440" y="394698"/>
                    <a:pt x="140970" y="425178"/>
                    <a:pt x="207272" y="425178"/>
                  </a:cubicBezTo>
                  <a:lnTo>
                    <a:pt x="2758541" y="425178"/>
                  </a:lnTo>
                  <a:cubicBezTo>
                    <a:pt x="2846171" y="425178"/>
                    <a:pt x="2917291" y="354058"/>
                    <a:pt x="2917291" y="266428"/>
                  </a:cubicBezTo>
                  <a:lnTo>
                    <a:pt x="2917291" y="201930"/>
                  </a:lnTo>
                  <a:cubicBezTo>
                    <a:pt x="2917291" y="149860"/>
                    <a:pt x="2891891" y="104140"/>
                    <a:pt x="2853791" y="74930"/>
                  </a:cubicBezTo>
                  <a:close/>
                  <a:moveTo>
                    <a:pt x="12700" y="223248"/>
                  </a:moveTo>
                  <a:lnTo>
                    <a:pt x="12700" y="158750"/>
                  </a:lnTo>
                  <a:cubicBezTo>
                    <a:pt x="12700" y="78740"/>
                    <a:pt x="78740" y="12700"/>
                    <a:pt x="158750" y="12700"/>
                  </a:cubicBezTo>
                  <a:lnTo>
                    <a:pt x="2719171" y="12700"/>
                  </a:lnTo>
                  <a:cubicBezTo>
                    <a:pt x="2799181" y="12700"/>
                    <a:pt x="2865221" y="78740"/>
                    <a:pt x="2865221" y="158750"/>
                  </a:cubicBezTo>
                  <a:lnTo>
                    <a:pt x="2865221" y="223248"/>
                  </a:lnTo>
                  <a:cubicBezTo>
                    <a:pt x="2865221" y="303258"/>
                    <a:pt x="2799181" y="369298"/>
                    <a:pt x="2719171" y="369298"/>
                  </a:cubicBezTo>
                  <a:lnTo>
                    <a:pt x="158750" y="369298"/>
                  </a:lnTo>
                  <a:cubicBezTo>
                    <a:pt x="78740" y="369298"/>
                    <a:pt x="12700" y="304528"/>
                    <a:pt x="12700" y="223248"/>
                  </a:cubicBezTo>
                  <a:close/>
                  <a:moveTo>
                    <a:pt x="2905861" y="266428"/>
                  </a:moveTo>
                  <a:cubicBezTo>
                    <a:pt x="2905861" y="346438"/>
                    <a:pt x="2838551" y="412478"/>
                    <a:pt x="2758541" y="412478"/>
                  </a:cubicBezTo>
                  <a:lnTo>
                    <a:pt x="207272" y="412478"/>
                  </a:lnTo>
                  <a:cubicBezTo>
                    <a:pt x="157480" y="412478"/>
                    <a:pt x="120650" y="395967"/>
                    <a:pt x="93980" y="368028"/>
                  </a:cubicBezTo>
                  <a:cubicBezTo>
                    <a:pt x="114300" y="376917"/>
                    <a:pt x="135890" y="381998"/>
                    <a:pt x="160020" y="381998"/>
                  </a:cubicBezTo>
                  <a:lnTo>
                    <a:pt x="2720441" y="381998"/>
                  </a:lnTo>
                  <a:cubicBezTo>
                    <a:pt x="2808071" y="381998"/>
                    <a:pt x="2879191" y="310878"/>
                    <a:pt x="2879191" y="223248"/>
                  </a:cubicBezTo>
                  <a:lnTo>
                    <a:pt x="2879191" y="158750"/>
                  </a:lnTo>
                  <a:cubicBezTo>
                    <a:pt x="2879191" y="140970"/>
                    <a:pt x="2875381" y="123190"/>
                    <a:pt x="2870301" y="106680"/>
                  </a:cubicBezTo>
                  <a:cubicBezTo>
                    <a:pt x="2891891" y="132080"/>
                    <a:pt x="2905861" y="165100"/>
                    <a:pt x="2905861" y="201930"/>
                  </a:cubicBezTo>
                  <a:lnTo>
                    <a:pt x="2905861" y="266428"/>
                  </a:lnTo>
                  <a:close/>
                </a:path>
              </a:pathLst>
            </a:custGeom>
            <a:solidFill>
              <a:srgbClr val="545454"/>
            </a:solidFill>
          </p:spPr>
        </p:sp>
      </p:grpSp>
      <p:grpSp>
        <p:nvGrpSpPr>
          <p:cNvPr name="Group 18" id="18"/>
          <p:cNvGrpSpPr/>
          <p:nvPr/>
        </p:nvGrpSpPr>
        <p:grpSpPr>
          <a:xfrm rot="0">
            <a:off x="5009016" y="3329044"/>
            <a:ext cx="2211331" cy="322288"/>
            <a:chOff x="0" y="0"/>
            <a:chExt cx="2917291" cy="425178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92710" y="106680"/>
              <a:ext cx="2813151" cy="305798"/>
            </a:xfrm>
            <a:custGeom>
              <a:avLst/>
              <a:gdLst/>
              <a:ahLst/>
              <a:cxnLst/>
              <a:rect r="r" b="b" t="t" l="l"/>
              <a:pathLst>
                <a:path h="305798" w="2813151">
                  <a:moveTo>
                    <a:pt x="2786481" y="116568"/>
                  </a:moveTo>
                  <a:cubicBezTo>
                    <a:pt x="2786481" y="204198"/>
                    <a:pt x="2710281" y="275318"/>
                    <a:pt x="2629001" y="275318"/>
                  </a:cubicBezTo>
                  <a:lnTo>
                    <a:pt x="66040" y="275318"/>
                  </a:lnTo>
                  <a:cubicBezTo>
                    <a:pt x="43180" y="275318"/>
                    <a:pt x="20320" y="270238"/>
                    <a:pt x="0" y="261348"/>
                  </a:cubicBezTo>
                  <a:cubicBezTo>
                    <a:pt x="26670" y="289288"/>
                    <a:pt x="63500" y="305798"/>
                    <a:pt x="112057" y="305798"/>
                  </a:cubicBezTo>
                  <a:lnTo>
                    <a:pt x="2667101" y="305798"/>
                  </a:lnTo>
                  <a:cubicBezTo>
                    <a:pt x="2747111" y="305798"/>
                    <a:pt x="2813151" y="239758"/>
                    <a:pt x="2813151" y="159748"/>
                  </a:cubicBezTo>
                  <a:lnTo>
                    <a:pt x="2813151" y="95250"/>
                  </a:lnTo>
                  <a:cubicBezTo>
                    <a:pt x="2813151" y="58420"/>
                    <a:pt x="2799181" y="25400"/>
                    <a:pt x="2777591" y="0"/>
                  </a:cubicBezTo>
                  <a:cubicBezTo>
                    <a:pt x="2783941" y="16510"/>
                    <a:pt x="2786481" y="34290"/>
                    <a:pt x="2786481" y="52070"/>
                  </a:cubicBezTo>
                  <a:lnTo>
                    <a:pt x="2786481" y="116568"/>
                  </a:lnTo>
                  <a:close/>
                </a:path>
              </a:pathLst>
            </a:custGeom>
            <a:solidFill>
              <a:srgbClr val="737373"/>
            </a:solidFill>
          </p:spPr>
        </p:sp>
        <p:sp>
          <p:nvSpPr>
            <p:cNvPr name="Freeform 20" id="20"/>
            <p:cNvSpPr/>
            <p:nvPr/>
          </p:nvSpPr>
          <p:spPr>
            <a:xfrm flipH="false" flipV="false" rot="0">
              <a:off x="12700" y="12700"/>
              <a:ext cx="2852521" cy="356598"/>
            </a:xfrm>
            <a:custGeom>
              <a:avLst/>
              <a:gdLst/>
              <a:ahLst/>
              <a:cxnLst/>
              <a:rect r="r" b="b" t="t" l="l"/>
              <a:pathLst>
                <a:path h="356598" w="2852521">
                  <a:moveTo>
                    <a:pt x="146050" y="356598"/>
                  </a:moveTo>
                  <a:lnTo>
                    <a:pt x="2706471" y="356598"/>
                  </a:lnTo>
                  <a:cubicBezTo>
                    <a:pt x="2786481" y="356598"/>
                    <a:pt x="2852521" y="290558"/>
                    <a:pt x="2852521" y="210548"/>
                  </a:cubicBezTo>
                  <a:lnTo>
                    <a:pt x="2852521" y="146050"/>
                  </a:lnTo>
                  <a:cubicBezTo>
                    <a:pt x="2852521" y="66040"/>
                    <a:pt x="2786481" y="0"/>
                    <a:pt x="2706471" y="0"/>
                  </a:cubicBezTo>
                  <a:lnTo>
                    <a:pt x="146050" y="0"/>
                  </a:lnTo>
                  <a:cubicBezTo>
                    <a:pt x="66040" y="0"/>
                    <a:pt x="0" y="66040"/>
                    <a:pt x="0" y="146050"/>
                  </a:cubicBezTo>
                  <a:lnTo>
                    <a:pt x="0" y="210548"/>
                  </a:lnTo>
                  <a:cubicBezTo>
                    <a:pt x="0" y="291828"/>
                    <a:pt x="66040" y="356598"/>
                    <a:pt x="146050" y="356598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2917291" cy="425178"/>
            </a:xfrm>
            <a:custGeom>
              <a:avLst/>
              <a:gdLst/>
              <a:ahLst/>
              <a:cxnLst/>
              <a:rect r="r" b="b" t="t" l="l"/>
              <a:pathLst>
                <a:path h="425178" w="2917291">
                  <a:moveTo>
                    <a:pt x="2853791" y="74930"/>
                  </a:moveTo>
                  <a:cubicBezTo>
                    <a:pt x="2825851" y="30480"/>
                    <a:pt x="2776321" y="0"/>
                    <a:pt x="2719171" y="0"/>
                  </a:cubicBezTo>
                  <a:lnTo>
                    <a:pt x="158750" y="0"/>
                  </a:lnTo>
                  <a:cubicBezTo>
                    <a:pt x="71120" y="0"/>
                    <a:pt x="0" y="71120"/>
                    <a:pt x="0" y="158750"/>
                  </a:cubicBezTo>
                  <a:lnTo>
                    <a:pt x="0" y="223248"/>
                  </a:lnTo>
                  <a:cubicBezTo>
                    <a:pt x="0" y="275318"/>
                    <a:pt x="25400" y="321038"/>
                    <a:pt x="63500" y="350248"/>
                  </a:cubicBezTo>
                  <a:cubicBezTo>
                    <a:pt x="91440" y="394698"/>
                    <a:pt x="140970" y="425178"/>
                    <a:pt x="207272" y="425178"/>
                  </a:cubicBezTo>
                  <a:lnTo>
                    <a:pt x="2758541" y="425178"/>
                  </a:lnTo>
                  <a:cubicBezTo>
                    <a:pt x="2846171" y="425178"/>
                    <a:pt x="2917291" y="354058"/>
                    <a:pt x="2917291" y="266428"/>
                  </a:cubicBezTo>
                  <a:lnTo>
                    <a:pt x="2917291" y="201930"/>
                  </a:lnTo>
                  <a:cubicBezTo>
                    <a:pt x="2917291" y="149860"/>
                    <a:pt x="2891891" y="104140"/>
                    <a:pt x="2853791" y="74930"/>
                  </a:cubicBezTo>
                  <a:close/>
                  <a:moveTo>
                    <a:pt x="12700" y="223248"/>
                  </a:moveTo>
                  <a:lnTo>
                    <a:pt x="12700" y="158750"/>
                  </a:lnTo>
                  <a:cubicBezTo>
                    <a:pt x="12700" y="78740"/>
                    <a:pt x="78740" y="12700"/>
                    <a:pt x="158750" y="12700"/>
                  </a:cubicBezTo>
                  <a:lnTo>
                    <a:pt x="2719171" y="12700"/>
                  </a:lnTo>
                  <a:cubicBezTo>
                    <a:pt x="2799181" y="12700"/>
                    <a:pt x="2865221" y="78740"/>
                    <a:pt x="2865221" y="158750"/>
                  </a:cubicBezTo>
                  <a:lnTo>
                    <a:pt x="2865221" y="223248"/>
                  </a:lnTo>
                  <a:cubicBezTo>
                    <a:pt x="2865221" y="303258"/>
                    <a:pt x="2799181" y="369298"/>
                    <a:pt x="2719171" y="369298"/>
                  </a:cubicBezTo>
                  <a:lnTo>
                    <a:pt x="158750" y="369298"/>
                  </a:lnTo>
                  <a:cubicBezTo>
                    <a:pt x="78740" y="369298"/>
                    <a:pt x="12700" y="304528"/>
                    <a:pt x="12700" y="223248"/>
                  </a:cubicBezTo>
                  <a:close/>
                  <a:moveTo>
                    <a:pt x="2905861" y="266428"/>
                  </a:moveTo>
                  <a:cubicBezTo>
                    <a:pt x="2905861" y="346438"/>
                    <a:pt x="2838551" y="412478"/>
                    <a:pt x="2758541" y="412478"/>
                  </a:cubicBezTo>
                  <a:lnTo>
                    <a:pt x="207272" y="412478"/>
                  </a:lnTo>
                  <a:cubicBezTo>
                    <a:pt x="157480" y="412478"/>
                    <a:pt x="120650" y="395967"/>
                    <a:pt x="93980" y="368028"/>
                  </a:cubicBezTo>
                  <a:cubicBezTo>
                    <a:pt x="114300" y="376917"/>
                    <a:pt x="135890" y="381998"/>
                    <a:pt x="160020" y="381998"/>
                  </a:cubicBezTo>
                  <a:lnTo>
                    <a:pt x="2720441" y="381998"/>
                  </a:lnTo>
                  <a:cubicBezTo>
                    <a:pt x="2808071" y="381998"/>
                    <a:pt x="2879191" y="310878"/>
                    <a:pt x="2879191" y="223248"/>
                  </a:cubicBezTo>
                  <a:lnTo>
                    <a:pt x="2879191" y="158750"/>
                  </a:lnTo>
                  <a:cubicBezTo>
                    <a:pt x="2879191" y="140970"/>
                    <a:pt x="2875381" y="123190"/>
                    <a:pt x="2870301" y="106680"/>
                  </a:cubicBezTo>
                  <a:cubicBezTo>
                    <a:pt x="2891891" y="132080"/>
                    <a:pt x="2905861" y="165100"/>
                    <a:pt x="2905861" y="201930"/>
                  </a:cubicBezTo>
                  <a:lnTo>
                    <a:pt x="2905861" y="266428"/>
                  </a:lnTo>
                  <a:close/>
                </a:path>
              </a:pathLst>
            </a:custGeom>
            <a:solidFill>
              <a:srgbClr val="545454"/>
            </a:solidFill>
          </p:spPr>
        </p:sp>
      </p:grpSp>
      <p:grpSp>
        <p:nvGrpSpPr>
          <p:cNvPr name="Group 22" id="22"/>
          <p:cNvGrpSpPr/>
          <p:nvPr/>
        </p:nvGrpSpPr>
        <p:grpSpPr>
          <a:xfrm rot="0">
            <a:off x="2627048" y="5475618"/>
            <a:ext cx="2211331" cy="322288"/>
            <a:chOff x="0" y="0"/>
            <a:chExt cx="2917291" cy="425178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92710" y="106680"/>
              <a:ext cx="2813151" cy="305798"/>
            </a:xfrm>
            <a:custGeom>
              <a:avLst/>
              <a:gdLst/>
              <a:ahLst/>
              <a:cxnLst/>
              <a:rect r="r" b="b" t="t" l="l"/>
              <a:pathLst>
                <a:path h="305798" w="2813151">
                  <a:moveTo>
                    <a:pt x="2786481" y="116568"/>
                  </a:moveTo>
                  <a:cubicBezTo>
                    <a:pt x="2786481" y="204198"/>
                    <a:pt x="2710281" y="275318"/>
                    <a:pt x="2629001" y="275318"/>
                  </a:cubicBezTo>
                  <a:lnTo>
                    <a:pt x="66040" y="275318"/>
                  </a:lnTo>
                  <a:cubicBezTo>
                    <a:pt x="43180" y="275318"/>
                    <a:pt x="20320" y="270238"/>
                    <a:pt x="0" y="261348"/>
                  </a:cubicBezTo>
                  <a:cubicBezTo>
                    <a:pt x="26670" y="289288"/>
                    <a:pt x="63500" y="305798"/>
                    <a:pt x="112057" y="305798"/>
                  </a:cubicBezTo>
                  <a:lnTo>
                    <a:pt x="2667101" y="305798"/>
                  </a:lnTo>
                  <a:cubicBezTo>
                    <a:pt x="2747111" y="305798"/>
                    <a:pt x="2813151" y="239758"/>
                    <a:pt x="2813151" y="159748"/>
                  </a:cubicBezTo>
                  <a:lnTo>
                    <a:pt x="2813151" y="95250"/>
                  </a:lnTo>
                  <a:cubicBezTo>
                    <a:pt x="2813151" y="58420"/>
                    <a:pt x="2799181" y="25400"/>
                    <a:pt x="2777591" y="0"/>
                  </a:cubicBezTo>
                  <a:cubicBezTo>
                    <a:pt x="2783941" y="16510"/>
                    <a:pt x="2786481" y="34290"/>
                    <a:pt x="2786481" y="52070"/>
                  </a:cubicBezTo>
                  <a:lnTo>
                    <a:pt x="2786481" y="116568"/>
                  </a:lnTo>
                  <a:close/>
                </a:path>
              </a:pathLst>
            </a:custGeom>
            <a:solidFill>
              <a:srgbClr val="737373"/>
            </a:solidFill>
          </p:spPr>
        </p:sp>
        <p:sp>
          <p:nvSpPr>
            <p:cNvPr name="Freeform 24" id="24"/>
            <p:cNvSpPr/>
            <p:nvPr/>
          </p:nvSpPr>
          <p:spPr>
            <a:xfrm flipH="false" flipV="false" rot="0">
              <a:off x="12700" y="12700"/>
              <a:ext cx="2852521" cy="356598"/>
            </a:xfrm>
            <a:custGeom>
              <a:avLst/>
              <a:gdLst/>
              <a:ahLst/>
              <a:cxnLst/>
              <a:rect r="r" b="b" t="t" l="l"/>
              <a:pathLst>
                <a:path h="356598" w="2852521">
                  <a:moveTo>
                    <a:pt x="146050" y="356598"/>
                  </a:moveTo>
                  <a:lnTo>
                    <a:pt x="2706471" y="356598"/>
                  </a:lnTo>
                  <a:cubicBezTo>
                    <a:pt x="2786481" y="356598"/>
                    <a:pt x="2852521" y="290558"/>
                    <a:pt x="2852521" y="210548"/>
                  </a:cubicBezTo>
                  <a:lnTo>
                    <a:pt x="2852521" y="146050"/>
                  </a:lnTo>
                  <a:cubicBezTo>
                    <a:pt x="2852521" y="66040"/>
                    <a:pt x="2786481" y="0"/>
                    <a:pt x="2706471" y="0"/>
                  </a:cubicBezTo>
                  <a:lnTo>
                    <a:pt x="146050" y="0"/>
                  </a:lnTo>
                  <a:cubicBezTo>
                    <a:pt x="66040" y="0"/>
                    <a:pt x="0" y="66040"/>
                    <a:pt x="0" y="146050"/>
                  </a:cubicBezTo>
                  <a:lnTo>
                    <a:pt x="0" y="210548"/>
                  </a:lnTo>
                  <a:cubicBezTo>
                    <a:pt x="0" y="291828"/>
                    <a:pt x="66040" y="356598"/>
                    <a:pt x="146050" y="356598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2917291" cy="425178"/>
            </a:xfrm>
            <a:custGeom>
              <a:avLst/>
              <a:gdLst/>
              <a:ahLst/>
              <a:cxnLst/>
              <a:rect r="r" b="b" t="t" l="l"/>
              <a:pathLst>
                <a:path h="425178" w="2917291">
                  <a:moveTo>
                    <a:pt x="2853791" y="74930"/>
                  </a:moveTo>
                  <a:cubicBezTo>
                    <a:pt x="2825851" y="30480"/>
                    <a:pt x="2776321" y="0"/>
                    <a:pt x="2719171" y="0"/>
                  </a:cubicBezTo>
                  <a:lnTo>
                    <a:pt x="158750" y="0"/>
                  </a:lnTo>
                  <a:cubicBezTo>
                    <a:pt x="71120" y="0"/>
                    <a:pt x="0" y="71120"/>
                    <a:pt x="0" y="158750"/>
                  </a:cubicBezTo>
                  <a:lnTo>
                    <a:pt x="0" y="223248"/>
                  </a:lnTo>
                  <a:cubicBezTo>
                    <a:pt x="0" y="275318"/>
                    <a:pt x="25400" y="321038"/>
                    <a:pt x="63500" y="350248"/>
                  </a:cubicBezTo>
                  <a:cubicBezTo>
                    <a:pt x="91440" y="394698"/>
                    <a:pt x="140970" y="425178"/>
                    <a:pt x="207272" y="425178"/>
                  </a:cubicBezTo>
                  <a:lnTo>
                    <a:pt x="2758541" y="425178"/>
                  </a:lnTo>
                  <a:cubicBezTo>
                    <a:pt x="2846171" y="425178"/>
                    <a:pt x="2917291" y="354058"/>
                    <a:pt x="2917291" y="266428"/>
                  </a:cubicBezTo>
                  <a:lnTo>
                    <a:pt x="2917291" y="201930"/>
                  </a:lnTo>
                  <a:cubicBezTo>
                    <a:pt x="2917291" y="149860"/>
                    <a:pt x="2891891" y="104140"/>
                    <a:pt x="2853791" y="74930"/>
                  </a:cubicBezTo>
                  <a:close/>
                  <a:moveTo>
                    <a:pt x="12700" y="223248"/>
                  </a:moveTo>
                  <a:lnTo>
                    <a:pt x="12700" y="158750"/>
                  </a:lnTo>
                  <a:cubicBezTo>
                    <a:pt x="12700" y="78740"/>
                    <a:pt x="78740" y="12700"/>
                    <a:pt x="158750" y="12700"/>
                  </a:cubicBezTo>
                  <a:lnTo>
                    <a:pt x="2719171" y="12700"/>
                  </a:lnTo>
                  <a:cubicBezTo>
                    <a:pt x="2799181" y="12700"/>
                    <a:pt x="2865221" y="78740"/>
                    <a:pt x="2865221" y="158750"/>
                  </a:cubicBezTo>
                  <a:lnTo>
                    <a:pt x="2865221" y="223248"/>
                  </a:lnTo>
                  <a:cubicBezTo>
                    <a:pt x="2865221" y="303258"/>
                    <a:pt x="2799181" y="369298"/>
                    <a:pt x="2719171" y="369298"/>
                  </a:cubicBezTo>
                  <a:lnTo>
                    <a:pt x="158750" y="369298"/>
                  </a:lnTo>
                  <a:cubicBezTo>
                    <a:pt x="78740" y="369298"/>
                    <a:pt x="12700" y="304528"/>
                    <a:pt x="12700" y="223248"/>
                  </a:cubicBezTo>
                  <a:close/>
                  <a:moveTo>
                    <a:pt x="2905861" y="266428"/>
                  </a:moveTo>
                  <a:cubicBezTo>
                    <a:pt x="2905861" y="346438"/>
                    <a:pt x="2838551" y="412478"/>
                    <a:pt x="2758541" y="412478"/>
                  </a:cubicBezTo>
                  <a:lnTo>
                    <a:pt x="207272" y="412478"/>
                  </a:lnTo>
                  <a:cubicBezTo>
                    <a:pt x="157480" y="412478"/>
                    <a:pt x="120650" y="395967"/>
                    <a:pt x="93980" y="368028"/>
                  </a:cubicBezTo>
                  <a:cubicBezTo>
                    <a:pt x="114300" y="376917"/>
                    <a:pt x="135890" y="381998"/>
                    <a:pt x="160020" y="381998"/>
                  </a:cubicBezTo>
                  <a:lnTo>
                    <a:pt x="2720441" y="381998"/>
                  </a:lnTo>
                  <a:cubicBezTo>
                    <a:pt x="2808071" y="381998"/>
                    <a:pt x="2879191" y="310878"/>
                    <a:pt x="2879191" y="223248"/>
                  </a:cubicBezTo>
                  <a:lnTo>
                    <a:pt x="2879191" y="158750"/>
                  </a:lnTo>
                  <a:cubicBezTo>
                    <a:pt x="2879191" y="140970"/>
                    <a:pt x="2875381" y="123190"/>
                    <a:pt x="2870301" y="106680"/>
                  </a:cubicBezTo>
                  <a:cubicBezTo>
                    <a:pt x="2891891" y="132080"/>
                    <a:pt x="2905861" y="165100"/>
                    <a:pt x="2905861" y="201930"/>
                  </a:cubicBezTo>
                  <a:lnTo>
                    <a:pt x="2905861" y="266428"/>
                  </a:lnTo>
                  <a:close/>
                </a:path>
              </a:pathLst>
            </a:custGeom>
            <a:solidFill>
              <a:srgbClr val="545454"/>
            </a:solidFill>
          </p:spPr>
        </p:sp>
      </p:grpSp>
      <p:grpSp>
        <p:nvGrpSpPr>
          <p:cNvPr name="Group 26" id="26"/>
          <p:cNvGrpSpPr/>
          <p:nvPr/>
        </p:nvGrpSpPr>
        <p:grpSpPr>
          <a:xfrm rot="0">
            <a:off x="294194" y="5475618"/>
            <a:ext cx="2211331" cy="322288"/>
            <a:chOff x="0" y="0"/>
            <a:chExt cx="2917291" cy="425178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92710" y="106680"/>
              <a:ext cx="2813151" cy="305798"/>
            </a:xfrm>
            <a:custGeom>
              <a:avLst/>
              <a:gdLst/>
              <a:ahLst/>
              <a:cxnLst/>
              <a:rect r="r" b="b" t="t" l="l"/>
              <a:pathLst>
                <a:path h="305798" w="2813151">
                  <a:moveTo>
                    <a:pt x="2786481" y="116568"/>
                  </a:moveTo>
                  <a:cubicBezTo>
                    <a:pt x="2786481" y="204198"/>
                    <a:pt x="2710281" y="275318"/>
                    <a:pt x="2629001" y="275318"/>
                  </a:cubicBezTo>
                  <a:lnTo>
                    <a:pt x="66040" y="275318"/>
                  </a:lnTo>
                  <a:cubicBezTo>
                    <a:pt x="43180" y="275318"/>
                    <a:pt x="20320" y="270238"/>
                    <a:pt x="0" y="261348"/>
                  </a:cubicBezTo>
                  <a:cubicBezTo>
                    <a:pt x="26670" y="289288"/>
                    <a:pt x="63500" y="305798"/>
                    <a:pt x="112057" y="305798"/>
                  </a:cubicBezTo>
                  <a:lnTo>
                    <a:pt x="2667101" y="305798"/>
                  </a:lnTo>
                  <a:cubicBezTo>
                    <a:pt x="2747111" y="305798"/>
                    <a:pt x="2813151" y="239758"/>
                    <a:pt x="2813151" y="159748"/>
                  </a:cubicBezTo>
                  <a:lnTo>
                    <a:pt x="2813151" y="95250"/>
                  </a:lnTo>
                  <a:cubicBezTo>
                    <a:pt x="2813151" y="58420"/>
                    <a:pt x="2799181" y="25400"/>
                    <a:pt x="2777591" y="0"/>
                  </a:cubicBezTo>
                  <a:cubicBezTo>
                    <a:pt x="2783941" y="16510"/>
                    <a:pt x="2786481" y="34290"/>
                    <a:pt x="2786481" y="52070"/>
                  </a:cubicBezTo>
                  <a:lnTo>
                    <a:pt x="2786481" y="116568"/>
                  </a:lnTo>
                  <a:close/>
                </a:path>
              </a:pathLst>
            </a:custGeom>
            <a:solidFill>
              <a:srgbClr val="737373"/>
            </a:solidFill>
          </p:spPr>
        </p:sp>
        <p:sp>
          <p:nvSpPr>
            <p:cNvPr name="Freeform 28" id="28"/>
            <p:cNvSpPr/>
            <p:nvPr/>
          </p:nvSpPr>
          <p:spPr>
            <a:xfrm flipH="false" flipV="false" rot="0">
              <a:off x="12700" y="12700"/>
              <a:ext cx="2852521" cy="356598"/>
            </a:xfrm>
            <a:custGeom>
              <a:avLst/>
              <a:gdLst/>
              <a:ahLst/>
              <a:cxnLst/>
              <a:rect r="r" b="b" t="t" l="l"/>
              <a:pathLst>
                <a:path h="356598" w="2852521">
                  <a:moveTo>
                    <a:pt x="146050" y="356598"/>
                  </a:moveTo>
                  <a:lnTo>
                    <a:pt x="2706471" y="356598"/>
                  </a:lnTo>
                  <a:cubicBezTo>
                    <a:pt x="2786481" y="356598"/>
                    <a:pt x="2852521" y="290558"/>
                    <a:pt x="2852521" y="210548"/>
                  </a:cubicBezTo>
                  <a:lnTo>
                    <a:pt x="2852521" y="146050"/>
                  </a:lnTo>
                  <a:cubicBezTo>
                    <a:pt x="2852521" y="66040"/>
                    <a:pt x="2786481" y="0"/>
                    <a:pt x="2706471" y="0"/>
                  </a:cubicBezTo>
                  <a:lnTo>
                    <a:pt x="146050" y="0"/>
                  </a:lnTo>
                  <a:cubicBezTo>
                    <a:pt x="66040" y="0"/>
                    <a:pt x="0" y="66040"/>
                    <a:pt x="0" y="146050"/>
                  </a:cubicBezTo>
                  <a:lnTo>
                    <a:pt x="0" y="210548"/>
                  </a:lnTo>
                  <a:cubicBezTo>
                    <a:pt x="0" y="291828"/>
                    <a:pt x="66040" y="356598"/>
                    <a:pt x="146050" y="356598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9" id="29"/>
            <p:cNvSpPr/>
            <p:nvPr/>
          </p:nvSpPr>
          <p:spPr>
            <a:xfrm flipH="false" flipV="false" rot="0">
              <a:off x="0" y="0"/>
              <a:ext cx="2917291" cy="425178"/>
            </a:xfrm>
            <a:custGeom>
              <a:avLst/>
              <a:gdLst/>
              <a:ahLst/>
              <a:cxnLst/>
              <a:rect r="r" b="b" t="t" l="l"/>
              <a:pathLst>
                <a:path h="425178" w="2917291">
                  <a:moveTo>
                    <a:pt x="2853791" y="74930"/>
                  </a:moveTo>
                  <a:cubicBezTo>
                    <a:pt x="2825851" y="30480"/>
                    <a:pt x="2776321" y="0"/>
                    <a:pt x="2719171" y="0"/>
                  </a:cubicBezTo>
                  <a:lnTo>
                    <a:pt x="158750" y="0"/>
                  </a:lnTo>
                  <a:cubicBezTo>
                    <a:pt x="71120" y="0"/>
                    <a:pt x="0" y="71120"/>
                    <a:pt x="0" y="158750"/>
                  </a:cubicBezTo>
                  <a:lnTo>
                    <a:pt x="0" y="223248"/>
                  </a:lnTo>
                  <a:cubicBezTo>
                    <a:pt x="0" y="275318"/>
                    <a:pt x="25400" y="321038"/>
                    <a:pt x="63500" y="350248"/>
                  </a:cubicBezTo>
                  <a:cubicBezTo>
                    <a:pt x="91440" y="394698"/>
                    <a:pt x="140970" y="425178"/>
                    <a:pt x="207272" y="425178"/>
                  </a:cubicBezTo>
                  <a:lnTo>
                    <a:pt x="2758541" y="425178"/>
                  </a:lnTo>
                  <a:cubicBezTo>
                    <a:pt x="2846171" y="425178"/>
                    <a:pt x="2917291" y="354058"/>
                    <a:pt x="2917291" y="266428"/>
                  </a:cubicBezTo>
                  <a:lnTo>
                    <a:pt x="2917291" y="201930"/>
                  </a:lnTo>
                  <a:cubicBezTo>
                    <a:pt x="2917291" y="149860"/>
                    <a:pt x="2891891" y="104140"/>
                    <a:pt x="2853791" y="74930"/>
                  </a:cubicBezTo>
                  <a:close/>
                  <a:moveTo>
                    <a:pt x="12700" y="223248"/>
                  </a:moveTo>
                  <a:lnTo>
                    <a:pt x="12700" y="158750"/>
                  </a:lnTo>
                  <a:cubicBezTo>
                    <a:pt x="12700" y="78740"/>
                    <a:pt x="78740" y="12700"/>
                    <a:pt x="158750" y="12700"/>
                  </a:cubicBezTo>
                  <a:lnTo>
                    <a:pt x="2719171" y="12700"/>
                  </a:lnTo>
                  <a:cubicBezTo>
                    <a:pt x="2799181" y="12700"/>
                    <a:pt x="2865221" y="78740"/>
                    <a:pt x="2865221" y="158750"/>
                  </a:cubicBezTo>
                  <a:lnTo>
                    <a:pt x="2865221" y="223248"/>
                  </a:lnTo>
                  <a:cubicBezTo>
                    <a:pt x="2865221" y="303258"/>
                    <a:pt x="2799181" y="369298"/>
                    <a:pt x="2719171" y="369298"/>
                  </a:cubicBezTo>
                  <a:lnTo>
                    <a:pt x="158750" y="369298"/>
                  </a:lnTo>
                  <a:cubicBezTo>
                    <a:pt x="78740" y="369298"/>
                    <a:pt x="12700" y="304528"/>
                    <a:pt x="12700" y="223248"/>
                  </a:cubicBezTo>
                  <a:close/>
                  <a:moveTo>
                    <a:pt x="2905861" y="266428"/>
                  </a:moveTo>
                  <a:cubicBezTo>
                    <a:pt x="2905861" y="346438"/>
                    <a:pt x="2838551" y="412478"/>
                    <a:pt x="2758541" y="412478"/>
                  </a:cubicBezTo>
                  <a:lnTo>
                    <a:pt x="207272" y="412478"/>
                  </a:lnTo>
                  <a:cubicBezTo>
                    <a:pt x="157480" y="412478"/>
                    <a:pt x="120650" y="395967"/>
                    <a:pt x="93980" y="368028"/>
                  </a:cubicBezTo>
                  <a:cubicBezTo>
                    <a:pt x="114300" y="376917"/>
                    <a:pt x="135890" y="381998"/>
                    <a:pt x="160020" y="381998"/>
                  </a:cubicBezTo>
                  <a:lnTo>
                    <a:pt x="2720441" y="381998"/>
                  </a:lnTo>
                  <a:cubicBezTo>
                    <a:pt x="2808071" y="381998"/>
                    <a:pt x="2879191" y="310878"/>
                    <a:pt x="2879191" y="223248"/>
                  </a:cubicBezTo>
                  <a:lnTo>
                    <a:pt x="2879191" y="158750"/>
                  </a:lnTo>
                  <a:cubicBezTo>
                    <a:pt x="2879191" y="140970"/>
                    <a:pt x="2875381" y="123190"/>
                    <a:pt x="2870301" y="106680"/>
                  </a:cubicBezTo>
                  <a:cubicBezTo>
                    <a:pt x="2891891" y="132080"/>
                    <a:pt x="2905861" y="165100"/>
                    <a:pt x="2905861" y="201930"/>
                  </a:cubicBezTo>
                  <a:lnTo>
                    <a:pt x="2905861" y="266428"/>
                  </a:lnTo>
                  <a:close/>
                </a:path>
              </a:pathLst>
            </a:custGeom>
            <a:solidFill>
              <a:srgbClr val="545454"/>
            </a:solidFill>
          </p:spPr>
        </p:sp>
      </p:grpSp>
      <p:grpSp>
        <p:nvGrpSpPr>
          <p:cNvPr name="Group 30" id="30"/>
          <p:cNvGrpSpPr/>
          <p:nvPr/>
        </p:nvGrpSpPr>
        <p:grpSpPr>
          <a:xfrm rot="0">
            <a:off x="4970685" y="5475618"/>
            <a:ext cx="2211331" cy="322288"/>
            <a:chOff x="0" y="0"/>
            <a:chExt cx="2917291" cy="425178"/>
          </a:xfrm>
        </p:grpSpPr>
        <p:sp>
          <p:nvSpPr>
            <p:cNvPr name="Freeform 31" id="31"/>
            <p:cNvSpPr/>
            <p:nvPr/>
          </p:nvSpPr>
          <p:spPr>
            <a:xfrm flipH="false" flipV="false" rot="0">
              <a:off x="92710" y="106680"/>
              <a:ext cx="2813151" cy="305798"/>
            </a:xfrm>
            <a:custGeom>
              <a:avLst/>
              <a:gdLst/>
              <a:ahLst/>
              <a:cxnLst/>
              <a:rect r="r" b="b" t="t" l="l"/>
              <a:pathLst>
                <a:path h="305798" w="2813151">
                  <a:moveTo>
                    <a:pt x="2786481" y="116568"/>
                  </a:moveTo>
                  <a:cubicBezTo>
                    <a:pt x="2786481" y="204198"/>
                    <a:pt x="2710281" y="275318"/>
                    <a:pt x="2629001" y="275318"/>
                  </a:cubicBezTo>
                  <a:lnTo>
                    <a:pt x="66040" y="275318"/>
                  </a:lnTo>
                  <a:cubicBezTo>
                    <a:pt x="43180" y="275318"/>
                    <a:pt x="20320" y="270238"/>
                    <a:pt x="0" y="261348"/>
                  </a:cubicBezTo>
                  <a:cubicBezTo>
                    <a:pt x="26670" y="289288"/>
                    <a:pt x="63500" y="305798"/>
                    <a:pt x="112057" y="305798"/>
                  </a:cubicBezTo>
                  <a:lnTo>
                    <a:pt x="2667101" y="305798"/>
                  </a:lnTo>
                  <a:cubicBezTo>
                    <a:pt x="2747111" y="305798"/>
                    <a:pt x="2813151" y="239758"/>
                    <a:pt x="2813151" y="159748"/>
                  </a:cubicBezTo>
                  <a:lnTo>
                    <a:pt x="2813151" y="95250"/>
                  </a:lnTo>
                  <a:cubicBezTo>
                    <a:pt x="2813151" y="58420"/>
                    <a:pt x="2799181" y="25400"/>
                    <a:pt x="2777591" y="0"/>
                  </a:cubicBezTo>
                  <a:cubicBezTo>
                    <a:pt x="2783941" y="16510"/>
                    <a:pt x="2786481" y="34290"/>
                    <a:pt x="2786481" y="52070"/>
                  </a:cubicBezTo>
                  <a:lnTo>
                    <a:pt x="2786481" y="116568"/>
                  </a:lnTo>
                  <a:close/>
                </a:path>
              </a:pathLst>
            </a:custGeom>
            <a:solidFill>
              <a:srgbClr val="737373"/>
            </a:solidFill>
          </p:spPr>
        </p:sp>
        <p:sp>
          <p:nvSpPr>
            <p:cNvPr name="Freeform 32" id="32"/>
            <p:cNvSpPr/>
            <p:nvPr/>
          </p:nvSpPr>
          <p:spPr>
            <a:xfrm flipH="false" flipV="false" rot="0">
              <a:off x="12700" y="12700"/>
              <a:ext cx="2852521" cy="356598"/>
            </a:xfrm>
            <a:custGeom>
              <a:avLst/>
              <a:gdLst/>
              <a:ahLst/>
              <a:cxnLst/>
              <a:rect r="r" b="b" t="t" l="l"/>
              <a:pathLst>
                <a:path h="356598" w="2852521">
                  <a:moveTo>
                    <a:pt x="146050" y="356598"/>
                  </a:moveTo>
                  <a:lnTo>
                    <a:pt x="2706471" y="356598"/>
                  </a:lnTo>
                  <a:cubicBezTo>
                    <a:pt x="2786481" y="356598"/>
                    <a:pt x="2852521" y="290558"/>
                    <a:pt x="2852521" y="210548"/>
                  </a:cubicBezTo>
                  <a:lnTo>
                    <a:pt x="2852521" y="146050"/>
                  </a:lnTo>
                  <a:cubicBezTo>
                    <a:pt x="2852521" y="66040"/>
                    <a:pt x="2786481" y="0"/>
                    <a:pt x="2706471" y="0"/>
                  </a:cubicBezTo>
                  <a:lnTo>
                    <a:pt x="146050" y="0"/>
                  </a:lnTo>
                  <a:cubicBezTo>
                    <a:pt x="66040" y="0"/>
                    <a:pt x="0" y="66040"/>
                    <a:pt x="0" y="146050"/>
                  </a:cubicBezTo>
                  <a:lnTo>
                    <a:pt x="0" y="210548"/>
                  </a:lnTo>
                  <a:cubicBezTo>
                    <a:pt x="0" y="291828"/>
                    <a:pt x="66040" y="356598"/>
                    <a:pt x="146050" y="356598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33" id="33"/>
            <p:cNvSpPr/>
            <p:nvPr/>
          </p:nvSpPr>
          <p:spPr>
            <a:xfrm flipH="false" flipV="false" rot="0">
              <a:off x="0" y="0"/>
              <a:ext cx="2917291" cy="425178"/>
            </a:xfrm>
            <a:custGeom>
              <a:avLst/>
              <a:gdLst/>
              <a:ahLst/>
              <a:cxnLst/>
              <a:rect r="r" b="b" t="t" l="l"/>
              <a:pathLst>
                <a:path h="425178" w="2917291">
                  <a:moveTo>
                    <a:pt x="2853791" y="74930"/>
                  </a:moveTo>
                  <a:cubicBezTo>
                    <a:pt x="2825851" y="30480"/>
                    <a:pt x="2776321" y="0"/>
                    <a:pt x="2719171" y="0"/>
                  </a:cubicBezTo>
                  <a:lnTo>
                    <a:pt x="158750" y="0"/>
                  </a:lnTo>
                  <a:cubicBezTo>
                    <a:pt x="71120" y="0"/>
                    <a:pt x="0" y="71120"/>
                    <a:pt x="0" y="158750"/>
                  </a:cubicBezTo>
                  <a:lnTo>
                    <a:pt x="0" y="223248"/>
                  </a:lnTo>
                  <a:cubicBezTo>
                    <a:pt x="0" y="275318"/>
                    <a:pt x="25400" y="321038"/>
                    <a:pt x="63500" y="350248"/>
                  </a:cubicBezTo>
                  <a:cubicBezTo>
                    <a:pt x="91440" y="394698"/>
                    <a:pt x="140970" y="425178"/>
                    <a:pt x="207272" y="425178"/>
                  </a:cubicBezTo>
                  <a:lnTo>
                    <a:pt x="2758541" y="425178"/>
                  </a:lnTo>
                  <a:cubicBezTo>
                    <a:pt x="2846171" y="425178"/>
                    <a:pt x="2917291" y="354058"/>
                    <a:pt x="2917291" y="266428"/>
                  </a:cubicBezTo>
                  <a:lnTo>
                    <a:pt x="2917291" y="201930"/>
                  </a:lnTo>
                  <a:cubicBezTo>
                    <a:pt x="2917291" y="149860"/>
                    <a:pt x="2891891" y="104140"/>
                    <a:pt x="2853791" y="74930"/>
                  </a:cubicBezTo>
                  <a:close/>
                  <a:moveTo>
                    <a:pt x="12700" y="223248"/>
                  </a:moveTo>
                  <a:lnTo>
                    <a:pt x="12700" y="158750"/>
                  </a:lnTo>
                  <a:cubicBezTo>
                    <a:pt x="12700" y="78740"/>
                    <a:pt x="78740" y="12700"/>
                    <a:pt x="158750" y="12700"/>
                  </a:cubicBezTo>
                  <a:lnTo>
                    <a:pt x="2719171" y="12700"/>
                  </a:lnTo>
                  <a:cubicBezTo>
                    <a:pt x="2799181" y="12700"/>
                    <a:pt x="2865221" y="78740"/>
                    <a:pt x="2865221" y="158750"/>
                  </a:cubicBezTo>
                  <a:lnTo>
                    <a:pt x="2865221" y="223248"/>
                  </a:lnTo>
                  <a:cubicBezTo>
                    <a:pt x="2865221" y="303258"/>
                    <a:pt x="2799181" y="369298"/>
                    <a:pt x="2719171" y="369298"/>
                  </a:cubicBezTo>
                  <a:lnTo>
                    <a:pt x="158750" y="369298"/>
                  </a:lnTo>
                  <a:cubicBezTo>
                    <a:pt x="78740" y="369298"/>
                    <a:pt x="12700" y="304528"/>
                    <a:pt x="12700" y="223248"/>
                  </a:cubicBezTo>
                  <a:close/>
                  <a:moveTo>
                    <a:pt x="2905861" y="266428"/>
                  </a:moveTo>
                  <a:cubicBezTo>
                    <a:pt x="2905861" y="346438"/>
                    <a:pt x="2838551" y="412478"/>
                    <a:pt x="2758541" y="412478"/>
                  </a:cubicBezTo>
                  <a:lnTo>
                    <a:pt x="207272" y="412478"/>
                  </a:lnTo>
                  <a:cubicBezTo>
                    <a:pt x="157480" y="412478"/>
                    <a:pt x="120650" y="395967"/>
                    <a:pt x="93980" y="368028"/>
                  </a:cubicBezTo>
                  <a:cubicBezTo>
                    <a:pt x="114300" y="376917"/>
                    <a:pt x="135890" y="381998"/>
                    <a:pt x="160020" y="381998"/>
                  </a:cubicBezTo>
                  <a:lnTo>
                    <a:pt x="2720441" y="381998"/>
                  </a:lnTo>
                  <a:cubicBezTo>
                    <a:pt x="2808071" y="381998"/>
                    <a:pt x="2879191" y="310878"/>
                    <a:pt x="2879191" y="223248"/>
                  </a:cubicBezTo>
                  <a:lnTo>
                    <a:pt x="2879191" y="158750"/>
                  </a:lnTo>
                  <a:cubicBezTo>
                    <a:pt x="2879191" y="140970"/>
                    <a:pt x="2875381" y="123190"/>
                    <a:pt x="2870301" y="106680"/>
                  </a:cubicBezTo>
                  <a:cubicBezTo>
                    <a:pt x="2891891" y="132080"/>
                    <a:pt x="2905861" y="165100"/>
                    <a:pt x="2905861" y="201930"/>
                  </a:cubicBezTo>
                  <a:lnTo>
                    <a:pt x="2905861" y="266428"/>
                  </a:lnTo>
                  <a:close/>
                </a:path>
              </a:pathLst>
            </a:custGeom>
            <a:solidFill>
              <a:srgbClr val="545454"/>
            </a:solidFill>
          </p:spPr>
        </p:sp>
      </p:grpSp>
      <p:grpSp>
        <p:nvGrpSpPr>
          <p:cNvPr name="Group 34" id="34"/>
          <p:cNvGrpSpPr/>
          <p:nvPr/>
        </p:nvGrpSpPr>
        <p:grpSpPr>
          <a:xfrm rot="0">
            <a:off x="2641335" y="7605182"/>
            <a:ext cx="2211331" cy="322288"/>
            <a:chOff x="0" y="0"/>
            <a:chExt cx="2917291" cy="425178"/>
          </a:xfrm>
        </p:grpSpPr>
        <p:sp>
          <p:nvSpPr>
            <p:cNvPr name="Freeform 35" id="35"/>
            <p:cNvSpPr/>
            <p:nvPr/>
          </p:nvSpPr>
          <p:spPr>
            <a:xfrm flipH="false" flipV="false" rot="0">
              <a:off x="92710" y="106680"/>
              <a:ext cx="2813151" cy="305798"/>
            </a:xfrm>
            <a:custGeom>
              <a:avLst/>
              <a:gdLst/>
              <a:ahLst/>
              <a:cxnLst/>
              <a:rect r="r" b="b" t="t" l="l"/>
              <a:pathLst>
                <a:path h="305798" w="2813151">
                  <a:moveTo>
                    <a:pt x="2786481" y="116568"/>
                  </a:moveTo>
                  <a:cubicBezTo>
                    <a:pt x="2786481" y="204198"/>
                    <a:pt x="2710281" y="275318"/>
                    <a:pt x="2629001" y="275318"/>
                  </a:cubicBezTo>
                  <a:lnTo>
                    <a:pt x="66040" y="275318"/>
                  </a:lnTo>
                  <a:cubicBezTo>
                    <a:pt x="43180" y="275318"/>
                    <a:pt x="20320" y="270238"/>
                    <a:pt x="0" y="261348"/>
                  </a:cubicBezTo>
                  <a:cubicBezTo>
                    <a:pt x="26670" y="289288"/>
                    <a:pt x="63500" y="305798"/>
                    <a:pt x="112057" y="305798"/>
                  </a:cubicBezTo>
                  <a:lnTo>
                    <a:pt x="2667101" y="305798"/>
                  </a:lnTo>
                  <a:cubicBezTo>
                    <a:pt x="2747111" y="305798"/>
                    <a:pt x="2813151" y="239758"/>
                    <a:pt x="2813151" y="159748"/>
                  </a:cubicBezTo>
                  <a:lnTo>
                    <a:pt x="2813151" y="95250"/>
                  </a:lnTo>
                  <a:cubicBezTo>
                    <a:pt x="2813151" y="58420"/>
                    <a:pt x="2799181" y="25400"/>
                    <a:pt x="2777591" y="0"/>
                  </a:cubicBezTo>
                  <a:cubicBezTo>
                    <a:pt x="2783941" y="16510"/>
                    <a:pt x="2786481" y="34290"/>
                    <a:pt x="2786481" y="52070"/>
                  </a:cubicBezTo>
                  <a:lnTo>
                    <a:pt x="2786481" y="116568"/>
                  </a:lnTo>
                  <a:close/>
                </a:path>
              </a:pathLst>
            </a:custGeom>
            <a:solidFill>
              <a:srgbClr val="737373"/>
            </a:solidFill>
          </p:spPr>
        </p:sp>
        <p:sp>
          <p:nvSpPr>
            <p:cNvPr name="Freeform 36" id="36"/>
            <p:cNvSpPr/>
            <p:nvPr/>
          </p:nvSpPr>
          <p:spPr>
            <a:xfrm flipH="false" flipV="false" rot="0">
              <a:off x="12700" y="12700"/>
              <a:ext cx="2852521" cy="356598"/>
            </a:xfrm>
            <a:custGeom>
              <a:avLst/>
              <a:gdLst/>
              <a:ahLst/>
              <a:cxnLst/>
              <a:rect r="r" b="b" t="t" l="l"/>
              <a:pathLst>
                <a:path h="356598" w="2852521">
                  <a:moveTo>
                    <a:pt x="146050" y="356598"/>
                  </a:moveTo>
                  <a:lnTo>
                    <a:pt x="2706471" y="356598"/>
                  </a:lnTo>
                  <a:cubicBezTo>
                    <a:pt x="2786481" y="356598"/>
                    <a:pt x="2852521" y="290558"/>
                    <a:pt x="2852521" y="210548"/>
                  </a:cubicBezTo>
                  <a:lnTo>
                    <a:pt x="2852521" y="146050"/>
                  </a:lnTo>
                  <a:cubicBezTo>
                    <a:pt x="2852521" y="66040"/>
                    <a:pt x="2786481" y="0"/>
                    <a:pt x="2706471" y="0"/>
                  </a:cubicBezTo>
                  <a:lnTo>
                    <a:pt x="146050" y="0"/>
                  </a:lnTo>
                  <a:cubicBezTo>
                    <a:pt x="66040" y="0"/>
                    <a:pt x="0" y="66040"/>
                    <a:pt x="0" y="146050"/>
                  </a:cubicBezTo>
                  <a:lnTo>
                    <a:pt x="0" y="210548"/>
                  </a:lnTo>
                  <a:cubicBezTo>
                    <a:pt x="0" y="291828"/>
                    <a:pt x="66040" y="356598"/>
                    <a:pt x="146050" y="356598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37" id="37"/>
            <p:cNvSpPr/>
            <p:nvPr/>
          </p:nvSpPr>
          <p:spPr>
            <a:xfrm flipH="false" flipV="false" rot="0">
              <a:off x="0" y="0"/>
              <a:ext cx="2917291" cy="425178"/>
            </a:xfrm>
            <a:custGeom>
              <a:avLst/>
              <a:gdLst/>
              <a:ahLst/>
              <a:cxnLst/>
              <a:rect r="r" b="b" t="t" l="l"/>
              <a:pathLst>
                <a:path h="425178" w="2917291">
                  <a:moveTo>
                    <a:pt x="2853791" y="74930"/>
                  </a:moveTo>
                  <a:cubicBezTo>
                    <a:pt x="2825851" y="30480"/>
                    <a:pt x="2776321" y="0"/>
                    <a:pt x="2719171" y="0"/>
                  </a:cubicBezTo>
                  <a:lnTo>
                    <a:pt x="158750" y="0"/>
                  </a:lnTo>
                  <a:cubicBezTo>
                    <a:pt x="71120" y="0"/>
                    <a:pt x="0" y="71120"/>
                    <a:pt x="0" y="158750"/>
                  </a:cubicBezTo>
                  <a:lnTo>
                    <a:pt x="0" y="223248"/>
                  </a:lnTo>
                  <a:cubicBezTo>
                    <a:pt x="0" y="275318"/>
                    <a:pt x="25400" y="321038"/>
                    <a:pt x="63500" y="350248"/>
                  </a:cubicBezTo>
                  <a:cubicBezTo>
                    <a:pt x="91440" y="394698"/>
                    <a:pt x="140970" y="425178"/>
                    <a:pt x="207272" y="425178"/>
                  </a:cubicBezTo>
                  <a:lnTo>
                    <a:pt x="2758541" y="425178"/>
                  </a:lnTo>
                  <a:cubicBezTo>
                    <a:pt x="2846171" y="425178"/>
                    <a:pt x="2917291" y="354058"/>
                    <a:pt x="2917291" y="266428"/>
                  </a:cubicBezTo>
                  <a:lnTo>
                    <a:pt x="2917291" y="201930"/>
                  </a:lnTo>
                  <a:cubicBezTo>
                    <a:pt x="2917291" y="149860"/>
                    <a:pt x="2891891" y="104140"/>
                    <a:pt x="2853791" y="74930"/>
                  </a:cubicBezTo>
                  <a:close/>
                  <a:moveTo>
                    <a:pt x="12700" y="223248"/>
                  </a:moveTo>
                  <a:lnTo>
                    <a:pt x="12700" y="158750"/>
                  </a:lnTo>
                  <a:cubicBezTo>
                    <a:pt x="12700" y="78740"/>
                    <a:pt x="78740" y="12700"/>
                    <a:pt x="158750" y="12700"/>
                  </a:cubicBezTo>
                  <a:lnTo>
                    <a:pt x="2719171" y="12700"/>
                  </a:lnTo>
                  <a:cubicBezTo>
                    <a:pt x="2799181" y="12700"/>
                    <a:pt x="2865221" y="78740"/>
                    <a:pt x="2865221" y="158750"/>
                  </a:cubicBezTo>
                  <a:lnTo>
                    <a:pt x="2865221" y="223248"/>
                  </a:lnTo>
                  <a:cubicBezTo>
                    <a:pt x="2865221" y="303258"/>
                    <a:pt x="2799181" y="369298"/>
                    <a:pt x="2719171" y="369298"/>
                  </a:cubicBezTo>
                  <a:lnTo>
                    <a:pt x="158750" y="369298"/>
                  </a:lnTo>
                  <a:cubicBezTo>
                    <a:pt x="78740" y="369298"/>
                    <a:pt x="12700" y="304528"/>
                    <a:pt x="12700" y="223248"/>
                  </a:cubicBezTo>
                  <a:close/>
                  <a:moveTo>
                    <a:pt x="2905861" y="266428"/>
                  </a:moveTo>
                  <a:cubicBezTo>
                    <a:pt x="2905861" y="346438"/>
                    <a:pt x="2838551" y="412478"/>
                    <a:pt x="2758541" y="412478"/>
                  </a:cubicBezTo>
                  <a:lnTo>
                    <a:pt x="207272" y="412478"/>
                  </a:lnTo>
                  <a:cubicBezTo>
                    <a:pt x="157480" y="412478"/>
                    <a:pt x="120650" y="395967"/>
                    <a:pt x="93980" y="368028"/>
                  </a:cubicBezTo>
                  <a:cubicBezTo>
                    <a:pt x="114300" y="376917"/>
                    <a:pt x="135890" y="381998"/>
                    <a:pt x="160020" y="381998"/>
                  </a:cubicBezTo>
                  <a:lnTo>
                    <a:pt x="2720441" y="381998"/>
                  </a:lnTo>
                  <a:cubicBezTo>
                    <a:pt x="2808071" y="381998"/>
                    <a:pt x="2879191" y="310878"/>
                    <a:pt x="2879191" y="223248"/>
                  </a:cubicBezTo>
                  <a:lnTo>
                    <a:pt x="2879191" y="158750"/>
                  </a:lnTo>
                  <a:cubicBezTo>
                    <a:pt x="2879191" y="140970"/>
                    <a:pt x="2875381" y="123190"/>
                    <a:pt x="2870301" y="106680"/>
                  </a:cubicBezTo>
                  <a:cubicBezTo>
                    <a:pt x="2891891" y="132080"/>
                    <a:pt x="2905861" y="165100"/>
                    <a:pt x="2905861" y="201930"/>
                  </a:cubicBezTo>
                  <a:lnTo>
                    <a:pt x="2905861" y="266428"/>
                  </a:lnTo>
                  <a:close/>
                </a:path>
              </a:pathLst>
            </a:custGeom>
            <a:solidFill>
              <a:srgbClr val="545454"/>
            </a:solidFill>
          </p:spPr>
        </p:sp>
      </p:grpSp>
      <p:grpSp>
        <p:nvGrpSpPr>
          <p:cNvPr name="Group 38" id="38"/>
          <p:cNvGrpSpPr/>
          <p:nvPr/>
        </p:nvGrpSpPr>
        <p:grpSpPr>
          <a:xfrm rot="0">
            <a:off x="308481" y="7605182"/>
            <a:ext cx="2211331" cy="322288"/>
            <a:chOff x="0" y="0"/>
            <a:chExt cx="2917291" cy="425178"/>
          </a:xfrm>
        </p:grpSpPr>
        <p:sp>
          <p:nvSpPr>
            <p:cNvPr name="Freeform 39" id="39"/>
            <p:cNvSpPr/>
            <p:nvPr/>
          </p:nvSpPr>
          <p:spPr>
            <a:xfrm flipH="false" flipV="false" rot="0">
              <a:off x="92710" y="106680"/>
              <a:ext cx="2813151" cy="305798"/>
            </a:xfrm>
            <a:custGeom>
              <a:avLst/>
              <a:gdLst/>
              <a:ahLst/>
              <a:cxnLst/>
              <a:rect r="r" b="b" t="t" l="l"/>
              <a:pathLst>
                <a:path h="305798" w="2813151">
                  <a:moveTo>
                    <a:pt x="2786481" y="116568"/>
                  </a:moveTo>
                  <a:cubicBezTo>
                    <a:pt x="2786481" y="204198"/>
                    <a:pt x="2710281" y="275318"/>
                    <a:pt x="2629001" y="275318"/>
                  </a:cubicBezTo>
                  <a:lnTo>
                    <a:pt x="66040" y="275318"/>
                  </a:lnTo>
                  <a:cubicBezTo>
                    <a:pt x="43180" y="275318"/>
                    <a:pt x="20320" y="270238"/>
                    <a:pt x="0" y="261348"/>
                  </a:cubicBezTo>
                  <a:cubicBezTo>
                    <a:pt x="26670" y="289288"/>
                    <a:pt x="63500" y="305798"/>
                    <a:pt x="112057" y="305798"/>
                  </a:cubicBezTo>
                  <a:lnTo>
                    <a:pt x="2667101" y="305798"/>
                  </a:lnTo>
                  <a:cubicBezTo>
                    <a:pt x="2747111" y="305798"/>
                    <a:pt x="2813151" y="239758"/>
                    <a:pt x="2813151" y="159748"/>
                  </a:cubicBezTo>
                  <a:lnTo>
                    <a:pt x="2813151" y="95250"/>
                  </a:lnTo>
                  <a:cubicBezTo>
                    <a:pt x="2813151" y="58420"/>
                    <a:pt x="2799181" y="25400"/>
                    <a:pt x="2777591" y="0"/>
                  </a:cubicBezTo>
                  <a:cubicBezTo>
                    <a:pt x="2783941" y="16510"/>
                    <a:pt x="2786481" y="34290"/>
                    <a:pt x="2786481" y="52070"/>
                  </a:cubicBezTo>
                  <a:lnTo>
                    <a:pt x="2786481" y="116568"/>
                  </a:lnTo>
                  <a:close/>
                </a:path>
              </a:pathLst>
            </a:custGeom>
            <a:solidFill>
              <a:srgbClr val="737373"/>
            </a:solidFill>
          </p:spPr>
        </p:sp>
        <p:sp>
          <p:nvSpPr>
            <p:cNvPr name="Freeform 40" id="40"/>
            <p:cNvSpPr/>
            <p:nvPr/>
          </p:nvSpPr>
          <p:spPr>
            <a:xfrm flipH="false" flipV="false" rot="0">
              <a:off x="12700" y="12700"/>
              <a:ext cx="2852521" cy="356598"/>
            </a:xfrm>
            <a:custGeom>
              <a:avLst/>
              <a:gdLst/>
              <a:ahLst/>
              <a:cxnLst/>
              <a:rect r="r" b="b" t="t" l="l"/>
              <a:pathLst>
                <a:path h="356598" w="2852521">
                  <a:moveTo>
                    <a:pt x="146050" y="356598"/>
                  </a:moveTo>
                  <a:lnTo>
                    <a:pt x="2706471" y="356598"/>
                  </a:lnTo>
                  <a:cubicBezTo>
                    <a:pt x="2786481" y="356598"/>
                    <a:pt x="2852521" y="290558"/>
                    <a:pt x="2852521" y="210548"/>
                  </a:cubicBezTo>
                  <a:lnTo>
                    <a:pt x="2852521" y="146050"/>
                  </a:lnTo>
                  <a:cubicBezTo>
                    <a:pt x="2852521" y="66040"/>
                    <a:pt x="2786481" y="0"/>
                    <a:pt x="2706471" y="0"/>
                  </a:cubicBezTo>
                  <a:lnTo>
                    <a:pt x="146050" y="0"/>
                  </a:lnTo>
                  <a:cubicBezTo>
                    <a:pt x="66040" y="0"/>
                    <a:pt x="0" y="66040"/>
                    <a:pt x="0" y="146050"/>
                  </a:cubicBezTo>
                  <a:lnTo>
                    <a:pt x="0" y="210548"/>
                  </a:lnTo>
                  <a:cubicBezTo>
                    <a:pt x="0" y="291828"/>
                    <a:pt x="66040" y="356598"/>
                    <a:pt x="146050" y="356598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1" id="41"/>
            <p:cNvSpPr/>
            <p:nvPr/>
          </p:nvSpPr>
          <p:spPr>
            <a:xfrm flipH="false" flipV="false" rot="0">
              <a:off x="0" y="0"/>
              <a:ext cx="2917291" cy="425178"/>
            </a:xfrm>
            <a:custGeom>
              <a:avLst/>
              <a:gdLst/>
              <a:ahLst/>
              <a:cxnLst/>
              <a:rect r="r" b="b" t="t" l="l"/>
              <a:pathLst>
                <a:path h="425178" w="2917291">
                  <a:moveTo>
                    <a:pt x="2853791" y="74930"/>
                  </a:moveTo>
                  <a:cubicBezTo>
                    <a:pt x="2825851" y="30480"/>
                    <a:pt x="2776321" y="0"/>
                    <a:pt x="2719171" y="0"/>
                  </a:cubicBezTo>
                  <a:lnTo>
                    <a:pt x="158750" y="0"/>
                  </a:lnTo>
                  <a:cubicBezTo>
                    <a:pt x="71120" y="0"/>
                    <a:pt x="0" y="71120"/>
                    <a:pt x="0" y="158750"/>
                  </a:cubicBezTo>
                  <a:lnTo>
                    <a:pt x="0" y="223248"/>
                  </a:lnTo>
                  <a:cubicBezTo>
                    <a:pt x="0" y="275318"/>
                    <a:pt x="25400" y="321038"/>
                    <a:pt x="63500" y="350248"/>
                  </a:cubicBezTo>
                  <a:cubicBezTo>
                    <a:pt x="91440" y="394698"/>
                    <a:pt x="140970" y="425178"/>
                    <a:pt x="207272" y="425178"/>
                  </a:cubicBezTo>
                  <a:lnTo>
                    <a:pt x="2758541" y="425178"/>
                  </a:lnTo>
                  <a:cubicBezTo>
                    <a:pt x="2846171" y="425178"/>
                    <a:pt x="2917291" y="354058"/>
                    <a:pt x="2917291" y="266428"/>
                  </a:cubicBezTo>
                  <a:lnTo>
                    <a:pt x="2917291" y="201930"/>
                  </a:lnTo>
                  <a:cubicBezTo>
                    <a:pt x="2917291" y="149860"/>
                    <a:pt x="2891891" y="104140"/>
                    <a:pt x="2853791" y="74930"/>
                  </a:cubicBezTo>
                  <a:close/>
                  <a:moveTo>
                    <a:pt x="12700" y="223248"/>
                  </a:moveTo>
                  <a:lnTo>
                    <a:pt x="12700" y="158750"/>
                  </a:lnTo>
                  <a:cubicBezTo>
                    <a:pt x="12700" y="78740"/>
                    <a:pt x="78740" y="12700"/>
                    <a:pt x="158750" y="12700"/>
                  </a:cubicBezTo>
                  <a:lnTo>
                    <a:pt x="2719171" y="12700"/>
                  </a:lnTo>
                  <a:cubicBezTo>
                    <a:pt x="2799181" y="12700"/>
                    <a:pt x="2865221" y="78740"/>
                    <a:pt x="2865221" y="158750"/>
                  </a:cubicBezTo>
                  <a:lnTo>
                    <a:pt x="2865221" y="223248"/>
                  </a:lnTo>
                  <a:cubicBezTo>
                    <a:pt x="2865221" y="303258"/>
                    <a:pt x="2799181" y="369298"/>
                    <a:pt x="2719171" y="369298"/>
                  </a:cubicBezTo>
                  <a:lnTo>
                    <a:pt x="158750" y="369298"/>
                  </a:lnTo>
                  <a:cubicBezTo>
                    <a:pt x="78740" y="369298"/>
                    <a:pt x="12700" y="304528"/>
                    <a:pt x="12700" y="223248"/>
                  </a:cubicBezTo>
                  <a:close/>
                  <a:moveTo>
                    <a:pt x="2905861" y="266428"/>
                  </a:moveTo>
                  <a:cubicBezTo>
                    <a:pt x="2905861" y="346438"/>
                    <a:pt x="2838551" y="412478"/>
                    <a:pt x="2758541" y="412478"/>
                  </a:cubicBezTo>
                  <a:lnTo>
                    <a:pt x="207272" y="412478"/>
                  </a:lnTo>
                  <a:cubicBezTo>
                    <a:pt x="157480" y="412478"/>
                    <a:pt x="120650" y="395967"/>
                    <a:pt x="93980" y="368028"/>
                  </a:cubicBezTo>
                  <a:cubicBezTo>
                    <a:pt x="114300" y="376917"/>
                    <a:pt x="135890" y="381998"/>
                    <a:pt x="160020" y="381998"/>
                  </a:cubicBezTo>
                  <a:lnTo>
                    <a:pt x="2720441" y="381998"/>
                  </a:lnTo>
                  <a:cubicBezTo>
                    <a:pt x="2808071" y="381998"/>
                    <a:pt x="2879191" y="310878"/>
                    <a:pt x="2879191" y="223248"/>
                  </a:cubicBezTo>
                  <a:lnTo>
                    <a:pt x="2879191" y="158750"/>
                  </a:lnTo>
                  <a:cubicBezTo>
                    <a:pt x="2879191" y="140970"/>
                    <a:pt x="2875381" y="123190"/>
                    <a:pt x="2870301" y="106680"/>
                  </a:cubicBezTo>
                  <a:cubicBezTo>
                    <a:pt x="2891891" y="132080"/>
                    <a:pt x="2905861" y="165100"/>
                    <a:pt x="2905861" y="201930"/>
                  </a:cubicBezTo>
                  <a:lnTo>
                    <a:pt x="2905861" y="266428"/>
                  </a:lnTo>
                  <a:close/>
                </a:path>
              </a:pathLst>
            </a:custGeom>
            <a:solidFill>
              <a:srgbClr val="545454"/>
            </a:solidFill>
          </p:spPr>
        </p:sp>
      </p:grpSp>
      <p:grpSp>
        <p:nvGrpSpPr>
          <p:cNvPr name="Group 42" id="42"/>
          <p:cNvGrpSpPr/>
          <p:nvPr/>
        </p:nvGrpSpPr>
        <p:grpSpPr>
          <a:xfrm rot="0">
            <a:off x="4984973" y="7605182"/>
            <a:ext cx="2211331" cy="322288"/>
            <a:chOff x="0" y="0"/>
            <a:chExt cx="2917291" cy="425178"/>
          </a:xfrm>
        </p:grpSpPr>
        <p:sp>
          <p:nvSpPr>
            <p:cNvPr name="Freeform 43" id="43"/>
            <p:cNvSpPr/>
            <p:nvPr/>
          </p:nvSpPr>
          <p:spPr>
            <a:xfrm flipH="false" flipV="false" rot="0">
              <a:off x="92710" y="106680"/>
              <a:ext cx="2813151" cy="305798"/>
            </a:xfrm>
            <a:custGeom>
              <a:avLst/>
              <a:gdLst/>
              <a:ahLst/>
              <a:cxnLst/>
              <a:rect r="r" b="b" t="t" l="l"/>
              <a:pathLst>
                <a:path h="305798" w="2813151">
                  <a:moveTo>
                    <a:pt x="2786481" y="116568"/>
                  </a:moveTo>
                  <a:cubicBezTo>
                    <a:pt x="2786481" y="204198"/>
                    <a:pt x="2710281" y="275318"/>
                    <a:pt x="2629001" y="275318"/>
                  </a:cubicBezTo>
                  <a:lnTo>
                    <a:pt x="66040" y="275318"/>
                  </a:lnTo>
                  <a:cubicBezTo>
                    <a:pt x="43180" y="275318"/>
                    <a:pt x="20320" y="270238"/>
                    <a:pt x="0" y="261348"/>
                  </a:cubicBezTo>
                  <a:cubicBezTo>
                    <a:pt x="26670" y="289288"/>
                    <a:pt x="63500" y="305798"/>
                    <a:pt x="112057" y="305798"/>
                  </a:cubicBezTo>
                  <a:lnTo>
                    <a:pt x="2667101" y="305798"/>
                  </a:lnTo>
                  <a:cubicBezTo>
                    <a:pt x="2747111" y="305798"/>
                    <a:pt x="2813151" y="239758"/>
                    <a:pt x="2813151" y="159748"/>
                  </a:cubicBezTo>
                  <a:lnTo>
                    <a:pt x="2813151" y="95250"/>
                  </a:lnTo>
                  <a:cubicBezTo>
                    <a:pt x="2813151" y="58420"/>
                    <a:pt x="2799181" y="25400"/>
                    <a:pt x="2777591" y="0"/>
                  </a:cubicBezTo>
                  <a:cubicBezTo>
                    <a:pt x="2783941" y="16510"/>
                    <a:pt x="2786481" y="34290"/>
                    <a:pt x="2786481" y="52070"/>
                  </a:cubicBezTo>
                  <a:lnTo>
                    <a:pt x="2786481" y="116568"/>
                  </a:lnTo>
                  <a:close/>
                </a:path>
              </a:pathLst>
            </a:custGeom>
            <a:solidFill>
              <a:srgbClr val="737373"/>
            </a:solidFill>
          </p:spPr>
        </p:sp>
        <p:sp>
          <p:nvSpPr>
            <p:cNvPr name="Freeform 44" id="44"/>
            <p:cNvSpPr/>
            <p:nvPr/>
          </p:nvSpPr>
          <p:spPr>
            <a:xfrm flipH="false" flipV="false" rot="0">
              <a:off x="12700" y="12700"/>
              <a:ext cx="2852521" cy="356598"/>
            </a:xfrm>
            <a:custGeom>
              <a:avLst/>
              <a:gdLst/>
              <a:ahLst/>
              <a:cxnLst/>
              <a:rect r="r" b="b" t="t" l="l"/>
              <a:pathLst>
                <a:path h="356598" w="2852521">
                  <a:moveTo>
                    <a:pt x="146050" y="356598"/>
                  </a:moveTo>
                  <a:lnTo>
                    <a:pt x="2706471" y="356598"/>
                  </a:lnTo>
                  <a:cubicBezTo>
                    <a:pt x="2786481" y="356598"/>
                    <a:pt x="2852521" y="290558"/>
                    <a:pt x="2852521" y="210548"/>
                  </a:cubicBezTo>
                  <a:lnTo>
                    <a:pt x="2852521" y="146050"/>
                  </a:lnTo>
                  <a:cubicBezTo>
                    <a:pt x="2852521" y="66040"/>
                    <a:pt x="2786481" y="0"/>
                    <a:pt x="2706471" y="0"/>
                  </a:cubicBezTo>
                  <a:lnTo>
                    <a:pt x="146050" y="0"/>
                  </a:lnTo>
                  <a:cubicBezTo>
                    <a:pt x="66040" y="0"/>
                    <a:pt x="0" y="66040"/>
                    <a:pt x="0" y="146050"/>
                  </a:cubicBezTo>
                  <a:lnTo>
                    <a:pt x="0" y="210548"/>
                  </a:lnTo>
                  <a:cubicBezTo>
                    <a:pt x="0" y="291828"/>
                    <a:pt x="66040" y="356598"/>
                    <a:pt x="146050" y="356598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5" id="45"/>
            <p:cNvSpPr/>
            <p:nvPr/>
          </p:nvSpPr>
          <p:spPr>
            <a:xfrm flipH="false" flipV="false" rot="0">
              <a:off x="0" y="0"/>
              <a:ext cx="2917291" cy="425178"/>
            </a:xfrm>
            <a:custGeom>
              <a:avLst/>
              <a:gdLst/>
              <a:ahLst/>
              <a:cxnLst/>
              <a:rect r="r" b="b" t="t" l="l"/>
              <a:pathLst>
                <a:path h="425178" w="2917291">
                  <a:moveTo>
                    <a:pt x="2853791" y="74930"/>
                  </a:moveTo>
                  <a:cubicBezTo>
                    <a:pt x="2825851" y="30480"/>
                    <a:pt x="2776321" y="0"/>
                    <a:pt x="2719171" y="0"/>
                  </a:cubicBezTo>
                  <a:lnTo>
                    <a:pt x="158750" y="0"/>
                  </a:lnTo>
                  <a:cubicBezTo>
                    <a:pt x="71120" y="0"/>
                    <a:pt x="0" y="71120"/>
                    <a:pt x="0" y="158750"/>
                  </a:cubicBezTo>
                  <a:lnTo>
                    <a:pt x="0" y="223248"/>
                  </a:lnTo>
                  <a:cubicBezTo>
                    <a:pt x="0" y="275318"/>
                    <a:pt x="25400" y="321038"/>
                    <a:pt x="63500" y="350248"/>
                  </a:cubicBezTo>
                  <a:cubicBezTo>
                    <a:pt x="91440" y="394698"/>
                    <a:pt x="140970" y="425178"/>
                    <a:pt x="207272" y="425178"/>
                  </a:cubicBezTo>
                  <a:lnTo>
                    <a:pt x="2758541" y="425178"/>
                  </a:lnTo>
                  <a:cubicBezTo>
                    <a:pt x="2846171" y="425178"/>
                    <a:pt x="2917291" y="354058"/>
                    <a:pt x="2917291" y="266428"/>
                  </a:cubicBezTo>
                  <a:lnTo>
                    <a:pt x="2917291" y="201930"/>
                  </a:lnTo>
                  <a:cubicBezTo>
                    <a:pt x="2917291" y="149860"/>
                    <a:pt x="2891891" y="104140"/>
                    <a:pt x="2853791" y="74930"/>
                  </a:cubicBezTo>
                  <a:close/>
                  <a:moveTo>
                    <a:pt x="12700" y="223248"/>
                  </a:moveTo>
                  <a:lnTo>
                    <a:pt x="12700" y="158750"/>
                  </a:lnTo>
                  <a:cubicBezTo>
                    <a:pt x="12700" y="78740"/>
                    <a:pt x="78740" y="12700"/>
                    <a:pt x="158750" y="12700"/>
                  </a:cubicBezTo>
                  <a:lnTo>
                    <a:pt x="2719171" y="12700"/>
                  </a:lnTo>
                  <a:cubicBezTo>
                    <a:pt x="2799181" y="12700"/>
                    <a:pt x="2865221" y="78740"/>
                    <a:pt x="2865221" y="158750"/>
                  </a:cubicBezTo>
                  <a:lnTo>
                    <a:pt x="2865221" y="223248"/>
                  </a:lnTo>
                  <a:cubicBezTo>
                    <a:pt x="2865221" y="303258"/>
                    <a:pt x="2799181" y="369298"/>
                    <a:pt x="2719171" y="369298"/>
                  </a:cubicBezTo>
                  <a:lnTo>
                    <a:pt x="158750" y="369298"/>
                  </a:lnTo>
                  <a:cubicBezTo>
                    <a:pt x="78740" y="369298"/>
                    <a:pt x="12700" y="304528"/>
                    <a:pt x="12700" y="223248"/>
                  </a:cubicBezTo>
                  <a:close/>
                  <a:moveTo>
                    <a:pt x="2905861" y="266428"/>
                  </a:moveTo>
                  <a:cubicBezTo>
                    <a:pt x="2905861" y="346438"/>
                    <a:pt x="2838551" y="412478"/>
                    <a:pt x="2758541" y="412478"/>
                  </a:cubicBezTo>
                  <a:lnTo>
                    <a:pt x="207272" y="412478"/>
                  </a:lnTo>
                  <a:cubicBezTo>
                    <a:pt x="157480" y="412478"/>
                    <a:pt x="120650" y="395967"/>
                    <a:pt x="93980" y="368028"/>
                  </a:cubicBezTo>
                  <a:cubicBezTo>
                    <a:pt x="114300" y="376917"/>
                    <a:pt x="135890" y="381998"/>
                    <a:pt x="160020" y="381998"/>
                  </a:cubicBezTo>
                  <a:lnTo>
                    <a:pt x="2720441" y="381998"/>
                  </a:lnTo>
                  <a:cubicBezTo>
                    <a:pt x="2808071" y="381998"/>
                    <a:pt x="2879191" y="310878"/>
                    <a:pt x="2879191" y="223248"/>
                  </a:cubicBezTo>
                  <a:lnTo>
                    <a:pt x="2879191" y="158750"/>
                  </a:lnTo>
                  <a:cubicBezTo>
                    <a:pt x="2879191" y="140970"/>
                    <a:pt x="2875381" y="123190"/>
                    <a:pt x="2870301" y="106680"/>
                  </a:cubicBezTo>
                  <a:cubicBezTo>
                    <a:pt x="2891891" y="132080"/>
                    <a:pt x="2905861" y="165100"/>
                    <a:pt x="2905861" y="201930"/>
                  </a:cubicBezTo>
                  <a:lnTo>
                    <a:pt x="2905861" y="266428"/>
                  </a:lnTo>
                  <a:close/>
                </a:path>
              </a:pathLst>
            </a:custGeom>
            <a:solidFill>
              <a:srgbClr val="545454"/>
            </a:solidFill>
          </p:spPr>
        </p:sp>
      </p:grpSp>
      <p:grpSp>
        <p:nvGrpSpPr>
          <p:cNvPr name="Group 46" id="46"/>
          <p:cNvGrpSpPr/>
          <p:nvPr/>
        </p:nvGrpSpPr>
        <p:grpSpPr>
          <a:xfrm rot="0">
            <a:off x="2655623" y="9734746"/>
            <a:ext cx="2211331" cy="322288"/>
            <a:chOff x="0" y="0"/>
            <a:chExt cx="2917291" cy="425178"/>
          </a:xfrm>
        </p:grpSpPr>
        <p:sp>
          <p:nvSpPr>
            <p:cNvPr name="Freeform 47" id="47"/>
            <p:cNvSpPr/>
            <p:nvPr/>
          </p:nvSpPr>
          <p:spPr>
            <a:xfrm flipH="false" flipV="false" rot="0">
              <a:off x="92710" y="106680"/>
              <a:ext cx="2813151" cy="305798"/>
            </a:xfrm>
            <a:custGeom>
              <a:avLst/>
              <a:gdLst/>
              <a:ahLst/>
              <a:cxnLst/>
              <a:rect r="r" b="b" t="t" l="l"/>
              <a:pathLst>
                <a:path h="305798" w="2813151">
                  <a:moveTo>
                    <a:pt x="2786481" y="116568"/>
                  </a:moveTo>
                  <a:cubicBezTo>
                    <a:pt x="2786481" y="204198"/>
                    <a:pt x="2710281" y="275318"/>
                    <a:pt x="2629001" y="275318"/>
                  </a:cubicBezTo>
                  <a:lnTo>
                    <a:pt x="66040" y="275318"/>
                  </a:lnTo>
                  <a:cubicBezTo>
                    <a:pt x="43180" y="275318"/>
                    <a:pt x="20320" y="270238"/>
                    <a:pt x="0" y="261348"/>
                  </a:cubicBezTo>
                  <a:cubicBezTo>
                    <a:pt x="26670" y="289288"/>
                    <a:pt x="63500" y="305798"/>
                    <a:pt x="112057" y="305798"/>
                  </a:cubicBezTo>
                  <a:lnTo>
                    <a:pt x="2667101" y="305798"/>
                  </a:lnTo>
                  <a:cubicBezTo>
                    <a:pt x="2747111" y="305798"/>
                    <a:pt x="2813151" y="239758"/>
                    <a:pt x="2813151" y="159748"/>
                  </a:cubicBezTo>
                  <a:lnTo>
                    <a:pt x="2813151" y="95250"/>
                  </a:lnTo>
                  <a:cubicBezTo>
                    <a:pt x="2813151" y="58420"/>
                    <a:pt x="2799181" y="25400"/>
                    <a:pt x="2777591" y="0"/>
                  </a:cubicBezTo>
                  <a:cubicBezTo>
                    <a:pt x="2783941" y="16510"/>
                    <a:pt x="2786481" y="34290"/>
                    <a:pt x="2786481" y="52070"/>
                  </a:cubicBezTo>
                  <a:lnTo>
                    <a:pt x="2786481" y="116568"/>
                  </a:lnTo>
                  <a:close/>
                </a:path>
              </a:pathLst>
            </a:custGeom>
            <a:solidFill>
              <a:srgbClr val="737373"/>
            </a:solidFill>
          </p:spPr>
        </p:sp>
        <p:sp>
          <p:nvSpPr>
            <p:cNvPr name="Freeform 48" id="48"/>
            <p:cNvSpPr/>
            <p:nvPr/>
          </p:nvSpPr>
          <p:spPr>
            <a:xfrm flipH="false" flipV="false" rot="0">
              <a:off x="12700" y="12700"/>
              <a:ext cx="2852521" cy="356598"/>
            </a:xfrm>
            <a:custGeom>
              <a:avLst/>
              <a:gdLst/>
              <a:ahLst/>
              <a:cxnLst/>
              <a:rect r="r" b="b" t="t" l="l"/>
              <a:pathLst>
                <a:path h="356598" w="2852521">
                  <a:moveTo>
                    <a:pt x="146050" y="356598"/>
                  </a:moveTo>
                  <a:lnTo>
                    <a:pt x="2706471" y="356598"/>
                  </a:lnTo>
                  <a:cubicBezTo>
                    <a:pt x="2786481" y="356598"/>
                    <a:pt x="2852521" y="290558"/>
                    <a:pt x="2852521" y="210548"/>
                  </a:cubicBezTo>
                  <a:lnTo>
                    <a:pt x="2852521" y="146050"/>
                  </a:lnTo>
                  <a:cubicBezTo>
                    <a:pt x="2852521" y="66040"/>
                    <a:pt x="2786481" y="0"/>
                    <a:pt x="2706471" y="0"/>
                  </a:cubicBezTo>
                  <a:lnTo>
                    <a:pt x="146050" y="0"/>
                  </a:lnTo>
                  <a:cubicBezTo>
                    <a:pt x="66040" y="0"/>
                    <a:pt x="0" y="66040"/>
                    <a:pt x="0" y="146050"/>
                  </a:cubicBezTo>
                  <a:lnTo>
                    <a:pt x="0" y="210548"/>
                  </a:lnTo>
                  <a:cubicBezTo>
                    <a:pt x="0" y="291828"/>
                    <a:pt x="66040" y="356598"/>
                    <a:pt x="146050" y="356598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9" id="49"/>
            <p:cNvSpPr/>
            <p:nvPr/>
          </p:nvSpPr>
          <p:spPr>
            <a:xfrm flipH="false" flipV="false" rot="0">
              <a:off x="0" y="0"/>
              <a:ext cx="2917291" cy="425178"/>
            </a:xfrm>
            <a:custGeom>
              <a:avLst/>
              <a:gdLst/>
              <a:ahLst/>
              <a:cxnLst/>
              <a:rect r="r" b="b" t="t" l="l"/>
              <a:pathLst>
                <a:path h="425178" w="2917291">
                  <a:moveTo>
                    <a:pt x="2853791" y="74930"/>
                  </a:moveTo>
                  <a:cubicBezTo>
                    <a:pt x="2825851" y="30480"/>
                    <a:pt x="2776321" y="0"/>
                    <a:pt x="2719171" y="0"/>
                  </a:cubicBezTo>
                  <a:lnTo>
                    <a:pt x="158750" y="0"/>
                  </a:lnTo>
                  <a:cubicBezTo>
                    <a:pt x="71120" y="0"/>
                    <a:pt x="0" y="71120"/>
                    <a:pt x="0" y="158750"/>
                  </a:cubicBezTo>
                  <a:lnTo>
                    <a:pt x="0" y="223248"/>
                  </a:lnTo>
                  <a:cubicBezTo>
                    <a:pt x="0" y="275318"/>
                    <a:pt x="25400" y="321038"/>
                    <a:pt x="63500" y="350248"/>
                  </a:cubicBezTo>
                  <a:cubicBezTo>
                    <a:pt x="91440" y="394698"/>
                    <a:pt x="140970" y="425178"/>
                    <a:pt x="207272" y="425178"/>
                  </a:cubicBezTo>
                  <a:lnTo>
                    <a:pt x="2758541" y="425178"/>
                  </a:lnTo>
                  <a:cubicBezTo>
                    <a:pt x="2846171" y="425178"/>
                    <a:pt x="2917291" y="354058"/>
                    <a:pt x="2917291" y="266428"/>
                  </a:cubicBezTo>
                  <a:lnTo>
                    <a:pt x="2917291" y="201930"/>
                  </a:lnTo>
                  <a:cubicBezTo>
                    <a:pt x="2917291" y="149860"/>
                    <a:pt x="2891891" y="104140"/>
                    <a:pt x="2853791" y="74930"/>
                  </a:cubicBezTo>
                  <a:close/>
                  <a:moveTo>
                    <a:pt x="12700" y="223248"/>
                  </a:moveTo>
                  <a:lnTo>
                    <a:pt x="12700" y="158750"/>
                  </a:lnTo>
                  <a:cubicBezTo>
                    <a:pt x="12700" y="78740"/>
                    <a:pt x="78740" y="12700"/>
                    <a:pt x="158750" y="12700"/>
                  </a:cubicBezTo>
                  <a:lnTo>
                    <a:pt x="2719171" y="12700"/>
                  </a:lnTo>
                  <a:cubicBezTo>
                    <a:pt x="2799181" y="12700"/>
                    <a:pt x="2865221" y="78740"/>
                    <a:pt x="2865221" y="158750"/>
                  </a:cubicBezTo>
                  <a:lnTo>
                    <a:pt x="2865221" y="223248"/>
                  </a:lnTo>
                  <a:cubicBezTo>
                    <a:pt x="2865221" y="303258"/>
                    <a:pt x="2799181" y="369298"/>
                    <a:pt x="2719171" y="369298"/>
                  </a:cubicBezTo>
                  <a:lnTo>
                    <a:pt x="158750" y="369298"/>
                  </a:lnTo>
                  <a:cubicBezTo>
                    <a:pt x="78740" y="369298"/>
                    <a:pt x="12700" y="304528"/>
                    <a:pt x="12700" y="223248"/>
                  </a:cubicBezTo>
                  <a:close/>
                  <a:moveTo>
                    <a:pt x="2905861" y="266428"/>
                  </a:moveTo>
                  <a:cubicBezTo>
                    <a:pt x="2905861" y="346438"/>
                    <a:pt x="2838551" y="412478"/>
                    <a:pt x="2758541" y="412478"/>
                  </a:cubicBezTo>
                  <a:lnTo>
                    <a:pt x="207272" y="412478"/>
                  </a:lnTo>
                  <a:cubicBezTo>
                    <a:pt x="157480" y="412478"/>
                    <a:pt x="120650" y="395967"/>
                    <a:pt x="93980" y="368028"/>
                  </a:cubicBezTo>
                  <a:cubicBezTo>
                    <a:pt x="114300" y="376917"/>
                    <a:pt x="135890" y="381998"/>
                    <a:pt x="160020" y="381998"/>
                  </a:cubicBezTo>
                  <a:lnTo>
                    <a:pt x="2720441" y="381998"/>
                  </a:lnTo>
                  <a:cubicBezTo>
                    <a:pt x="2808071" y="381998"/>
                    <a:pt x="2879191" y="310878"/>
                    <a:pt x="2879191" y="223248"/>
                  </a:cubicBezTo>
                  <a:lnTo>
                    <a:pt x="2879191" y="158750"/>
                  </a:lnTo>
                  <a:cubicBezTo>
                    <a:pt x="2879191" y="140970"/>
                    <a:pt x="2875381" y="123190"/>
                    <a:pt x="2870301" y="106680"/>
                  </a:cubicBezTo>
                  <a:cubicBezTo>
                    <a:pt x="2891891" y="132080"/>
                    <a:pt x="2905861" y="165100"/>
                    <a:pt x="2905861" y="201930"/>
                  </a:cubicBezTo>
                  <a:lnTo>
                    <a:pt x="2905861" y="266428"/>
                  </a:lnTo>
                  <a:close/>
                </a:path>
              </a:pathLst>
            </a:custGeom>
            <a:solidFill>
              <a:srgbClr val="545454"/>
            </a:solidFill>
          </p:spPr>
        </p:sp>
      </p:grpSp>
      <p:grpSp>
        <p:nvGrpSpPr>
          <p:cNvPr name="Group 50" id="50"/>
          <p:cNvGrpSpPr/>
          <p:nvPr/>
        </p:nvGrpSpPr>
        <p:grpSpPr>
          <a:xfrm rot="0">
            <a:off x="322769" y="9734746"/>
            <a:ext cx="2211331" cy="322288"/>
            <a:chOff x="0" y="0"/>
            <a:chExt cx="2917291" cy="425178"/>
          </a:xfrm>
        </p:grpSpPr>
        <p:sp>
          <p:nvSpPr>
            <p:cNvPr name="Freeform 51" id="51"/>
            <p:cNvSpPr/>
            <p:nvPr/>
          </p:nvSpPr>
          <p:spPr>
            <a:xfrm flipH="false" flipV="false" rot="0">
              <a:off x="92710" y="106680"/>
              <a:ext cx="2813151" cy="305798"/>
            </a:xfrm>
            <a:custGeom>
              <a:avLst/>
              <a:gdLst/>
              <a:ahLst/>
              <a:cxnLst/>
              <a:rect r="r" b="b" t="t" l="l"/>
              <a:pathLst>
                <a:path h="305798" w="2813151">
                  <a:moveTo>
                    <a:pt x="2786481" y="116568"/>
                  </a:moveTo>
                  <a:cubicBezTo>
                    <a:pt x="2786481" y="204198"/>
                    <a:pt x="2710281" y="275318"/>
                    <a:pt x="2629001" y="275318"/>
                  </a:cubicBezTo>
                  <a:lnTo>
                    <a:pt x="66040" y="275318"/>
                  </a:lnTo>
                  <a:cubicBezTo>
                    <a:pt x="43180" y="275318"/>
                    <a:pt x="20320" y="270238"/>
                    <a:pt x="0" y="261348"/>
                  </a:cubicBezTo>
                  <a:cubicBezTo>
                    <a:pt x="26670" y="289288"/>
                    <a:pt x="63500" y="305798"/>
                    <a:pt x="112057" y="305798"/>
                  </a:cubicBezTo>
                  <a:lnTo>
                    <a:pt x="2667101" y="305798"/>
                  </a:lnTo>
                  <a:cubicBezTo>
                    <a:pt x="2747111" y="305798"/>
                    <a:pt x="2813151" y="239758"/>
                    <a:pt x="2813151" y="159748"/>
                  </a:cubicBezTo>
                  <a:lnTo>
                    <a:pt x="2813151" y="95250"/>
                  </a:lnTo>
                  <a:cubicBezTo>
                    <a:pt x="2813151" y="58420"/>
                    <a:pt x="2799181" y="25400"/>
                    <a:pt x="2777591" y="0"/>
                  </a:cubicBezTo>
                  <a:cubicBezTo>
                    <a:pt x="2783941" y="16510"/>
                    <a:pt x="2786481" y="34290"/>
                    <a:pt x="2786481" y="52070"/>
                  </a:cubicBezTo>
                  <a:lnTo>
                    <a:pt x="2786481" y="116568"/>
                  </a:lnTo>
                  <a:close/>
                </a:path>
              </a:pathLst>
            </a:custGeom>
            <a:solidFill>
              <a:srgbClr val="737373"/>
            </a:solidFill>
          </p:spPr>
        </p:sp>
        <p:sp>
          <p:nvSpPr>
            <p:cNvPr name="Freeform 52" id="52"/>
            <p:cNvSpPr/>
            <p:nvPr/>
          </p:nvSpPr>
          <p:spPr>
            <a:xfrm flipH="false" flipV="false" rot="0">
              <a:off x="12700" y="12700"/>
              <a:ext cx="2852521" cy="356598"/>
            </a:xfrm>
            <a:custGeom>
              <a:avLst/>
              <a:gdLst/>
              <a:ahLst/>
              <a:cxnLst/>
              <a:rect r="r" b="b" t="t" l="l"/>
              <a:pathLst>
                <a:path h="356598" w="2852521">
                  <a:moveTo>
                    <a:pt x="146050" y="356598"/>
                  </a:moveTo>
                  <a:lnTo>
                    <a:pt x="2706471" y="356598"/>
                  </a:lnTo>
                  <a:cubicBezTo>
                    <a:pt x="2786481" y="356598"/>
                    <a:pt x="2852521" y="290558"/>
                    <a:pt x="2852521" y="210548"/>
                  </a:cubicBezTo>
                  <a:lnTo>
                    <a:pt x="2852521" y="146050"/>
                  </a:lnTo>
                  <a:cubicBezTo>
                    <a:pt x="2852521" y="66040"/>
                    <a:pt x="2786481" y="0"/>
                    <a:pt x="2706471" y="0"/>
                  </a:cubicBezTo>
                  <a:lnTo>
                    <a:pt x="146050" y="0"/>
                  </a:lnTo>
                  <a:cubicBezTo>
                    <a:pt x="66040" y="0"/>
                    <a:pt x="0" y="66040"/>
                    <a:pt x="0" y="146050"/>
                  </a:cubicBezTo>
                  <a:lnTo>
                    <a:pt x="0" y="210548"/>
                  </a:lnTo>
                  <a:cubicBezTo>
                    <a:pt x="0" y="291828"/>
                    <a:pt x="66040" y="356598"/>
                    <a:pt x="146050" y="356598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3" id="53"/>
            <p:cNvSpPr/>
            <p:nvPr/>
          </p:nvSpPr>
          <p:spPr>
            <a:xfrm flipH="false" flipV="false" rot="0">
              <a:off x="0" y="0"/>
              <a:ext cx="2917291" cy="425178"/>
            </a:xfrm>
            <a:custGeom>
              <a:avLst/>
              <a:gdLst/>
              <a:ahLst/>
              <a:cxnLst/>
              <a:rect r="r" b="b" t="t" l="l"/>
              <a:pathLst>
                <a:path h="425178" w="2917291">
                  <a:moveTo>
                    <a:pt x="2853791" y="74930"/>
                  </a:moveTo>
                  <a:cubicBezTo>
                    <a:pt x="2825851" y="30480"/>
                    <a:pt x="2776321" y="0"/>
                    <a:pt x="2719171" y="0"/>
                  </a:cubicBezTo>
                  <a:lnTo>
                    <a:pt x="158750" y="0"/>
                  </a:lnTo>
                  <a:cubicBezTo>
                    <a:pt x="71120" y="0"/>
                    <a:pt x="0" y="71120"/>
                    <a:pt x="0" y="158750"/>
                  </a:cubicBezTo>
                  <a:lnTo>
                    <a:pt x="0" y="223248"/>
                  </a:lnTo>
                  <a:cubicBezTo>
                    <a:pt x="0" y="275318"/>
                    <a:pt x="25400" y="321038"/>
                    <a:pt x="63500" y="350248"/>
                  </a:cubicBezTo>
                  <a:cubicBezTo>
                    <a:pt x="91440" y="394698"/>
                    <a:pt x="140970" y="425178"/>
                    <a:pt x="207272" y="425178"/>
                  </a:cubicBezTo>
                  <a:lnTo>
                    <a:pt x="2758541" y="425178"/>
                  </a:lnTo>
                  <a:cubicBezTo>
                    <a:pt x="2846171" y="425178"/>
                    <a:pt x="2917291" y="354058"/>
                    <a:pt x="2917291" y="266428"/>
                  </a:cubicBezTo>
                  <a:lnTo>
                    <a:pt x="2917291" y="201930"/>
                  </a:lnTo>
                  <a:cubicBezTo>
                    <a:pt x="2917291" y="149860"/>
                    <a:pt x="2891891" y="104140"/>
                    <a:pt x="2853791" y="74930"/>
                  </a:cubicBezTo>
                  <a:close/>
                  <a:moveTo>
                    <a:pt x="12700" y="223248"/>
                  </a:moveTo>
                  <a:lnTo>
                    <a:pt x="12700" y="158750"/>
                  </a:lnTo>
                  <a:cubicBezTo>
                    <a:pt x="12700" y="78740"/>
                    <a:pt x="78740" y="12700"/>
                    <a:pt x="158750" y="12700"/>
                  </a:cubicBezTo>
                  <a:lnTo>
                    <a:pt x="2719171" y="12700"/>
                  </a:lnTo>
                  <a:cubicBezTo>
                    <a:pt x="2799181" y="12700"/>
                    <a:pt x="2865221" y="78740"/>
                    <a:pt x="2865221" y="158750"/>
                  </a:cubicBezTo>
                  <a:lnTo>
                    <a:pt x="2865221" y="223248"/>
                  </a:lnTo>
                  <a:cubicBezTo>
                    <a:pt x="2865221" y="303258"/>
                    <a:pt x="2799181" y="369298"/>
                    <a:pt x="2719171" y="369298"/>
                  </a:cubicBezTo>
                  <a:lnTo>
                    <a:pt x="158750" y="369298"/>
                  </a:lnTo>
                  <a:cubicBezTo>
                    <a:pt x="78740" y="369298"/>
                    <a:pt x="12700" y="304528"/>
                    <a:pt x="12700" y="223248"/>
                  </a:cubicBezTo>
                  <a:close/>
                  <a:moveTo>
                    <a:pt x="2905861" y="266428"/>
                  </a:moveTo>
                  <a:cubicBezTo>
                    <a:pt x="2905861" y="346438"/>
                    <a:pt x="2838551" y="412478"/>
                    <a:pt x="2758541" y="412478"/>
                  </a:cubicBezTo>
                  <a:lnTo>
                    <a:pt x="207272" y="412478"/>
                  </a:lnTo>
                  <a:cubicBezTo>
                    <a:pt x="157480" y="412478"/>
                    <a:pt x="120650" y="395967"/>
                    <a:pt x="93980" y="368028"/>
                  </a:cubicBezTo>
                  <a:cubicBezTo>
                    <a:pt x="114300" y="376917"/>
                    <a:pt x="135890" y="381998"/>
                    <a:pt x="160020" y="381998"/>
                  </a:cubicBezTo>
                  <a:lnTo>
                    <a:pt x="2720441" y="381998"/>
                  </a:lnTo>
                  <a:cubicBezTo>
                    <a:pt x="2808071" y="381998"/>
                    <a:pt x="2879191" y="310878"/>
                    <a:pt x="2879191" y="223248"/>
                  </a:cubicBezTo>
                  <a:lnTo>
                    <a:pt x="2879191" y="158750"/>
                  </a:lnTo>
                  <a:cubicBezTo>
                    <a:pt x="2879191" y="140970"/>
                    <a:pt x="2875381" y="123190"/>
                    <a:pt x="2870301" y="106680"/>
                  </a:cubicBezTo>
                  <a:cubicBezTo>
                    <a:pt x="2891891" y="132080"/>
                    <a:pt x="2905861" y="165100"/>
                    <a:pt x="2905861" y="201930"/>
                  </a:cubicBezTo>
                  <a:lnTo>
                    <a:pt x="2905861" y="266428"/>
                  </a:lnTo>
                  <a:close/>
                </a:path>
              </a:pathLst>
            </a:custGeom>
            <a:solidFill>
              <a:srgbClr val="545454"/>
            </a:solidFill>
          </p:spPr>
        </p:sp>
      </p:grpSp>
      <p:grpSp>
        <p:nvGrpSpPr>
          <p:cNvPr name="Group 54" id="54"/>
          <p:cNvGrpSpPr/>
          <p:nvPr/>
        </p:nvGrpSpPr>
        <p:grpSpPr>
          <a:xfrm rot="0">
            <a:off x="4999260" y="9734746"/>
            <a:ext cx="2211331" cy="322288"/>
            <a:chOff x="0" y="0"/>
            <a:chExt cx="2917291" cy="425178"/>
          </a:xfrm>
        </p:grpSpPr>
        <p:sp>
          <p:nvSpPr>
            <p:cNvPr name="Freeform 55" id="55"/>
            <p:cNvSpPr/>
            <p:nvPr/>
          </p:nvSpPr>
          <p:spPr>
            <a:xfrm flipH="false" flipV="false" rot="0">
              <a:off x="92710" y="106680"/>
              <a:ext cx="2813151" cy="305798"/>
            </a:xfrm>
            <a:custGeom>
              <a:avLst/>
              <a:gdLst/>
              <a:ahLst/>
              <a:cxnLst/>
              <a:rect r="r" b="b" t="t" l="l"/>
              <a:pathLst>
                <a:path h="305798" w="2813151">
                  <a:moveTo>
                    <a:pt x="2786481" y="116568"/>
                  </a:moveTo>
                  <a:cubicBezTo>
                    <a:pt x="2786481" y="204198"/>
                    <a:pt x="2710281" y="275318"/>
                    <a:pt x="2629001" y="275318"/>
                  </a:cubicBezTo>
                  <a:lnTo>
                    <a:pt x="66040" y="275318"/>
                  </a:lnTo>
                  <a:cubicBezTo>
                    <a:pt x="43180" y="275318"/>
                    <a:pt x="20320" y="270238"/>
                    <a:pt x="0" y="261348"/>
                  </a:cubicBezTo>
                  <a:cubicBezTo>
                    <a:pt x="26670" y="289288"/>
                    <a:pt x="63500" y="305798"/>
                    <a:pt x="112057" y="305798"/>
                  </a:cubicBezTo>
                  <a:lnTo>
                    <a:pt x="2667101" y="305798"/>
                  </a:lnTo>
                  <a:cubicBezTo>
                    <a:pt x="2747111" y="305798"/>
                    <a:pt x="2813151" y="239758"/>
                    <a:pt x="2813151" y="159748"/>
                  </a:cubicBezTo>
                  <a:lnTo>
                    <a:pt x="2813151" y="95250"/>
                  </a:lnTo>
                  <a:cubicBezTo>
                    <a:pt x="2813151" y="58420"/>
                    <a:pt x="2799181" y="25400"/>
                    <a:pt x="2777591" y="0"/>
                  </a:cubicBezTo>
                  <a:cubicBezTo>
                    <a:pt x="2783941" y="16510"/>
                    <a:pt x="2786481" y="34290"/>
                    <a:pt x="2786481" y="52070"/>
                  </a:cubicBezTo>
                  <a:lnTo>
                    <a:pt x="2786481" y="116568"/>
                  </a:lnTo>
                  <a:close/>
                </a:path>
              </a:pathLst>
            </a:custGeom>
            <a:solidFill>
              <a:srgbClr val="737373"/>
            </a:solidFill>
          </p:spPr>
        </p:sp>
        <p:sp>
          <p:nvSpPr>
            <p:cNvPr name="Freeform 56" id="56"/>
            <p:cNvSpPr/>
            <p:nvPr/>
          </p:nvSpPr>
          <p:spPr>
            <a:xfrm flipH="false" flipV="false" rot="0">
              <a:off x="12700" y="12700"/>
              <a:ext cx="2852521" cy="356598"/>
            </a:xfrm>
            <a:custGeom>
              <a:avLst/>
              <a:gdLst/>
              <a:ahLst/>
              <a:cxnLst/>
              <a:rect r="r" b="b" t="t" l="l"/>
              <a:pathLst>
                <a:path h="356598" w="2852521">
                  <a:moveTo>
                    <a:pt x="146050" y="356598"/>
                  </a:moveTo>
                  <a:lnTo>
                    <a:pt x="2706471" y="356598"/>
                  </a:lnTo>
                  <a:cubicBezTo>
                    <a:pt x="2786481" y="356598"/>
                    <a:pt x="2852521" y="290558"/>
                    <a:pt x="2852521" y="210548"/>
                  </a:cubicBezTo>
                  <a:lnTo>
                    <a:pt x="2852521" y="146050"/>
                  </a:lnTo>
                  <a:cubicBezTo>
                    <a:pt x="2852521" y="66040"/>
                    <a:pt x="2786481" y="0"/>
                    <a:pt x="2706471" y="0"/>
                  </a:cubicBezTo>
                  <a:lnTo>
                    <a:pt x="146050" y="0"/>
                  </a:lnTo>
                  <a:cubicBezTo>
                    <a:pt x="66040" y="0"/>
                    <a:pt x="0" y="66040"/>
                    <a:pt x="0" y="146050"/>
                  </a:cubicBezTo>
                  <a:lnTo>
                    <a:pt x="0" y="210548"/>
                  </a:lnTo>
                  <a:cubicBezTo>
                    <a:pt x="0" y="291828"/>
                    <a:pt x="66040" y="356598"/>
                    <a:pt x="146050" y="356598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7" id="57"/>
            <p:cNvSpPr/>
            <p:nvPr/>
          </p:nvSpPr>
          <p:spPr>
            <a:xfrm flipH="false" flipV="false" rot="0">
              <a:off x="0" y="0"/>
              <a:ext cx="2917291" cy="425178"/>
            </a:xfrm>
            <a:custGeom>
              <a:avLst/>
              <a:gdLst/>
              <a:ahLst/>
              <a:cxnLst/>
              <a:rect r="r" b="b" t="t" l="l"/>
              <a:pathLst>
                <a:path h="425178" w="2917291">
                  <a:moveTo>
                    <a:pt x="2853791" y="74930"/>
                  </a:moveTo>
                  <a:cubicBezTo>
                    <a:pt x="2825851" y="30480"/>
                    <a:pt x="2776321" y="0"/>
                    <a:pt x="2719171" y="0"/>
                  </a:cubicBezTo>
                  <a:lnTo>
                    <a:pt x="158750" y="0"/>
                  </a:lnTo>
                  <a:cubicBezTo>
                    <a:pt x="71120" y="0"/>
                    <a:pt x="0" y="71120"/>
                    <a:pt x="0" y="158750"/>
                  </a:cubicBezTo>
                  <a:lnTo>
                    <a:pt x="0" y="223248"/>
                  </a:lnTo>
                  <a:cubicBezTo>
                    <a:pt x="0" y="275318"/>
                    <a:pt x="25400" y="321038"/>
                    <a:pt x="63500" y="350248"/>
                  </a:cubicBezTo>
                  <a:cubicBezTo>
                    <a:pt x="91440" y="394698"/>
                    <a:pt x="140970" y="425178"/>
                    <a:pt x="207272" y="425178"/>
                  </a:cubicBezTo>
                  <a:lnTo>
                    <a:pt x="2758541" y="425178"/>
                  </a:lnTo>
                  <a:cubicBezTo>
                    <a:pt x="2846171" y="425178"/>
                    <a:pt x="2917291" y="354058"/>
                    <a:pt x="2917291" y="266428"/>
                  </a:cubicBezTo>
                  <a:lnTo>
                    <a:pt x="2917291" y="201930"/>
                  </a:lnTo>
                  <a:cubicBezTo>
                    <a:pt x="2917291" y="149860"/>
                    <a:pt x="2891891" y="104140"/>
                    <a:pt x="2853791" y="74930"/>
                  </a:cubicBezTo>
                  <a:close/>
                  <a:moveTo>
                    <a:pt x="12700" y="223248"/>
                  </a:moveTo>
                  <a:lnTo>
                    <a:pt x="12700" y="158750"/>
                  </a:lnTo>
                  <a:cubicBezTo>
                    <a:pt x="12700" y="78740"/>
                    <a:pt x="78740" y="12700"/>
                    <a:pt x="158750" y="12700"/>
                  </a:cubicBezTo>
                  <a:lnTo>
                    <a:pt x="2719171" y="12700"/>
                  </a:lnTo>
                  <a:cubicBezTo>
                    <a:pt x="2799181" y="12700"/>
                    <a:pt x="2865221" y="78740"/>
                    <a:pt x="2865221" y="158750"/>
                  </a:cubicBezTo>
                  <a:lnTo>
                    <a:pt x="2865221" y="223248"/>
                  </a:lnTo>
                  <a:cubicBezTo>
                    <a:pt x="2865221" y="303258"/>
                    <a:pt x="2799181" y="369298"/>
                    <a:pt x="2719171" y="369298"/>
                  </a:cubicBezTo>
                  <a:lnTo>
                    <a:pt x="158750" y="369298"/>
                  </a:lnTo>
                  <a:cubicBezTo>
                    <a:pt x="78740" y="369298"/>
                    <a:pt x="12700" y="304528"/>
                    <a:pt x="12700" y="223248"/>
                  </a:cubicBezTo>
                  <a:close/>
                  <a:moveTo>
                    <a:pt x="2905861" y="266428"/>
                  </a:moveTo>
                  <a:cubicBezTo>
                    <a:pt x="2905861" y="346438"/>
                    <a:pt x="2838551" y="412478"/>
                    <a:pt x="2758541" y="412478"/>
                  </a:cubicBezTo>
                  <a:lnTo>
                    <a:pt x="207272" y="412478"/>
                  </a:lnTo>
                  <a:cubicBezTo>
                    <a:pt x="157480" y="412478"/>
                    <a:pt x="120650" y="395967"/>
                    <a:pt x="93980" y="368028"/>
                  </a:cubicBezTo>
                  <a:cubicBezTo>
                    <a:pt x="114300" y="376917"/>
                    <a:pt x="135890" y="381998"/>
                    <a:pt x="160020" y="381998"/>
                  </a:cubicBezTo>
                  <a:lnTo>
                    <a:pt x="2720441" y="381998"/>
                  </a:lnTo>
                  <a:cubicBezTo>
                    <a:pt x="2808071" y="381998"/>
                    <a:pt x="2879191" y="310878"/>
                    <a:pt x="2879191" y="223248"/>
                  </a:cubicBezTo>
                  <a:lnTo>
                    <a:pt x="2879191" y="158750"/>
                  </a:lnTo>
                  <a:cubicBezTo>
                    <a:pt x="2879191" y="140970"/>
                    <a:pt x="2875381" y="123190"/>
                    <a:pt x="2870301" y="106680"/>
                  </a:cubicBezTo>
                  <a:cubicBezTo>
                    <a:pt x="2891891" y="132080"/>
                    <a:pt x="2905861" y="165100"/>
                    <a:pt x="2905861" y="201930"/>
                  </a:cubicBezTo>
                  <a:lnTo>
                    <a:pt x="2905861" y="266428"/>
                  </a:lnTo>
                  <a:close/>
                </a:path>
              </a:pathLst>
            </a:custGeom>
            <a:solidFill>
              <a:srgbClr val="545454"/>
            </a:solidFill>
          </p:spPr>
        </p:sp>
      </p:grpSp>
      <p:sp>
        <p:nvSpPr>
          <p:cNvPr name="Freeform 58" id="58"/>
          <p:cNvSpPr/>
          <p:nvPr/>
        </p:nvSpPr>
        <p:spPr>
          <a:xfrm flipH="false" flipV="false" rot="-5192469">
            <a:off x="868657" y="1176493"/>
            <a:ext cx="256703" cy="254369"/>
          </a:xfrm>
          <a:custGeom>
            <a:avLst/>
            <a:gdLst/>
            <a:ahLst/>
            <a:cxnLst/>
            <a:rect r="r" b="b" t="t" l="l"/>
            <a:pathLst>
              <a:path h="254369" w="256703">
                <a:moveTo>
                  <a:pt x="0" y="0"/>
                </a:moveTo>
                <a:lnTo>
                  <a:pt x="256703" y="0"/>
                </a:lnTo>
                <a:lnTo>
                  <a:pt x="256703" y="254369"/>
                </a:lnTo>
                <a:lnTo>
                  <a:pt x="0" y="25436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9" id="59"/>
          <p:cNvSpPr/>
          <p:nvPr/>
        </p:nvSpPr>
        <p:spPr>
          <a:xfrm flipH="false" flipV="false" rot="0">
            <a:off x="462966" y="1835679"/>
            <a:ext cx="1873786" cy="1175375"/>
          </a:xfrm>
          <a:custGeom>
            <a:avLst/>
            <a:gdLst/>
            <a:ahLst/>
            <a:cxnLst/>
            <a:rect r="r" b="b" t="t" l="l"/>
            <a:pathLst>
              <a:path h="1175375" w="1873786">
                <a:moveTo>
                  <a:pt x="0" y="0"/>
                </a:moveTo>
                <a:lnTo>
                  <a:pt x="1873786" y="0"/>
                </a:lnTo>
                <a:lnTo>
                  <a:pt x="1873786" y="1175375"/>
                </a:lnTo>
                <a:lnTo>
                  <a:pt x="0" y="1175375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60" id="60"/>
          <p:cNvGrpSpPr/>
          <p:nvPr/>
        </p:nvGrpSpPr>
        <p:grpSpPr>
          <a:xfrm rot="0">
            <a:off x="647310" y="2200994"/>
            <a:ext cx="1424816" cy="471960"/>
            <a:chOff x="0" y="0"/>
            <a:chExt cx="1475253" cy="488667"/>
          </a:xfrm>
        </p:grpSpPr>
        <p:sp>
          <p:nvSpPr>
            <p:cNvPr name="Freeform 61" id="61"/>
            <p:cNvSpPr/>
            <p:nvPr/>
          </p:nvSpPr>
          <p:spPr>
            <a:xfrm flipH="false" flipV="false" rot="0">
              <a:off x="0" y="0"/>
              <a:ext cx="1475253" cy="488667"/>
            </a:xfrm>
            <a:custGeom>
              <a:avLst/>
              <a:gdLst/>
              <a:ahLst/>
              <a:cxnLst/>
              <a:rect r="r" b="b" t="t" l="l"/>
              <a:pathLst>
                <a:path h="488667" w="1475253">
                  <a:moveTo>
                    <a:pt x="0" y="0"/>
                  </a:moveTo>
                  <a:lnTo>
                    <a:pt x="1475253" y="0"/>
                  </a:lnTo>
                  <a:lnTo>
                    <a:pt x="1475253" y="488667"/>
                  </a:lnTo>
                  <a:lnTo>
                    <a:pt x="0" y="488667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TextBox 62" id="62"/>
          <p:cNvSpPr txBox="true"/>
          <p:nvPr/>
        </p:nvSpPr>
        <p:spPr>
          <a:xfrm rot="0">
            <a:off x="1308614" y="1172929"/>
            <a:ext cx="5508093" cy="29085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338"/>
              </a:lnSpc>
              <a:spcBef>
                <a:spcPct val="0"/>
              </a:spcBef>
            </a:pPr>
            <a:r>
              <a:rPr lang="en-US" b="true" sz="1670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Write the time under each clock. </a:t>
            </a:r>
          </a:p>
        </p:txBody>
      </p:sp>
      <p:sp>
        <p:nvSpPr>
          <p:cNvPr name="TextBox 63" id="63"/>
          <p:cNvSpPr txBox="true"/>
          <p:nvPr/>
        </p:nvSpPr>
        <p:spPr>
          <a:xfrm rot="-964566">
            <a:off x="6772705" y="218600"/>
            <a:ext cx="521874" cy="4744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20"/>
              </a:lnSpc>
              <a:spcBef>
                <a:spcPct val="0"/>
              </a:spcBef>
            </a:pPr>
            <a:r>
              <a:rPr lang="en-US" sz="2748">
                <a:solidFill>
                  <a:srgbClr val="231F20"/>
                </a:solidFill>
                <a:latin typeface="Carter One"/>
                <a:ea typeface="Carter One"/>
                <a:cs typeface="Carter One"/>
                <a:sym typeface="Carter One"/>
              </a:rPr>
              <a:t>A2</a:t>
            </a:r>
          </a:p>
        </p:txBody>
      </p:sp>
      <p:sp>
        <p:nvSpPr>
          <p:cNvPr name="TextBox 64" id="64"/>
          <p:cNvSpPr txBox="true"/>
          <p:nvPr/>
        </p:nvSpPr>
        <p:spPr>
          <a:xfrm rot="0">
            <a:off x="644395" y="1988029"/>
            <a:ext cx="1510928" cy="8216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34"/>
              </a:lnSpc>
              <a:spcBef>
                <a:spcPct val="0"/>
              </a:spcBef>
            </a:pPr>
            <a:r>
              <a:rPr lang="en-US" sz="4899" spc="342">
                <a:solidFill>
                  <a:srgbClr val="000000"/>
                </a:solidFill>
                <a:latin typeface="Clock"/>
                <a:ea typeface="Clock"/>
                <a:cs typeface="Clock"/>
                <a:sym typeface="Clock"/>
              </a:rPr>
              <a:t>03:00</a:t>
            </a:r>
          </a:p>
        </p:txBody>
      </p:sp>
      <p:sp>
        <p:nvSpPr>
          <p:cNvPr name="Freeform 65" id="65"/>
          <p:cNvSpPr/>
          <p:nvPr/>
        </p:nvSpPr>
        <p:spPr>
          <a:xfrm flipH="false" flipV="false" rot="0">
            <a:off x="2810108" y="1835679"/>
            <a:ext cx="1873786" cy="1175375"/>
          </a:xfrm>
          <a:custGeom>
            <a:avLst/>
            <a:gdLst/>
            <a:ahLst/>
            <a:cxnLst/>
            <a:rect r="r" b="b" t="t" l="l"/>
            <a:pathLst>
              <a:path h="1175375" w="1873786">
                <a:moveTo>
                  <a:pt x="0" y="0"/>
                </a:moveTo>
                <a:lnTo>
                  <a:pt x="1873786" y="0"/>
                </a:lnTo>
                <a:lnTo>
                  <a:pt x="1873786" y="1175375"/>
                </a:lnTo>
                <a:lnTo>
                  <a:pt x="0" y="1175375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66" id="66"/>
          <p:cNvGrpSpPr/>
          <p:nvPr/>
        </p:nvGrpSpPr>
        <p:grpSpPr>
          <a:xfrm rot="0">
            <a:off x="2994452" y="2200994"/>
            <a:ext cx="1424816" cy="471960"/>
            <a:chOff x="0" y="0"/>
            <a:chExt cx="1475253" cy="488667"/>
          </a:xfrm>
        </p:grpSpPr>
        <p:sp>
          <p:nvSpPr>
            <p:cNvPr name="Freeform 67" id="67"/>
            <p:cNvSpPr/>
            <p:nvPr/>
          </p:nvSpPr>
          <p:spPr>
            <a:xfrm flipH="false" flipV="false" rot="0">
              <a:off x="0" y="0"/>
              <a:ext cx="1475253" cy="488667"/>
            </a:xfrm>
            <a:custGeom>
              <a:avLst/>
              <a:gdLst/>
              <a:ahLst/>
              <a:cxnLst/>
              <a:rect r="r" b="b" t="t" l="l"/>
              <a:pathLst>
                <a:path h="488667" w="1475253">
                  <a:moveTo>
                    <a:pt x="0" y="0"/>
                  </a:moveTo>
                  <a:lnTo>
                    <a:pt x="1475253" y="0"/>
                  </a:lnTo>
                  <a:lnTo>
                    <a:pt x="1475253" y="488667"/>
                  </a:lnTo>
                  <a:lnTo>
                    <a:pt x="0" y="488667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TextBox 68" id="68"/>
          <p:cNvSpPr txBox="true"/>
          <p:nvPr/>
        </p:nvSpPr>
        <p:spPr>
          <a:xfrm rot="0">
            <a:off x="2991537" y="1988029"/>
            <a:ext cx="1510928" cy="8216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34"/>
              </a:lnSpc>
              <a:spcBef>
                <a:spcPct val="0"/>
              </a:spcBef>
            </a:pPr>
            <a:r>
              <a:rPr lang="en-US" sz="4899" spc="342">
                <a:solidFill>
                  <a:srgbClr val="000000"/>
                </a:solidFill>
                <a:latin typeface="Clock"/>
                <a:ea typeface="Clock"/>
                <a:cs typeface="Clock"/>
                <a:sym typeface="Clock"/>
              </a:rPr>
              <a:t>05:10</a:t>
            </a:r>
          </a:p>
        </p:txBody>
      </p:sp>
      <p:sp>
        <p:nvSpPr>
          <p:cNvPr name="Freeform 69" id="69"/>
          <p:cNvSpPr/>
          <p:nvPr/>
        </p:nvSpPr>
        <p:spPr>
          <a:xfrm flipH="false" flipV="false" rot="0">
            <a:off x="5157250" y="1835679"/>
            <a:ext cx="1873786" cy="1175375"/>
          </a:xfrm>
          <a:custGeom>
            <a:avLst/>
            <a:gdLst/>
            <a:ahLst/>
            <a:cxnLst/>
            <a:rect r="r" b="b" t="t" l="l"/>
            <a:pathLst>
              <a:path h="1175375" w="1873786">
                <a:moveTo>
                  <a:pt x="0" y="0"/>
                </a:moveTo>
                <a:lnTo>
                  <a:pt x="1873785" y="0"/>
                </a:lnTo>
                <a:lnTo>
                  <a:pt x="1873785" y="1175375"/>
                </a:lnTo>
                <a:lnTo>
                  <a:pt x="0" y="1175375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70" id="70"/>
          <p:cNvGrpSpPr/>
          <p:nvPr/>
        </p:nvGrpSpPr>
        <p:grpSpPr>
          <a:xfrm rot="0">
            <a:off x="5341593" y="2200994"/>
            <a:ext cx="1424816" cy="471960"/>
            <a:chOff x="0" y="0"/>
            <a:chExt cx="1475253" cy="488667"/>
          </a:xfrm>
        </p:grpSpPr>
        <p:sp>
          <p:nvSpPr>
            <p:cNvPr name="Freeform 71" id="71"/>
            <p:cNvSpPr/>
            <p:nvPr/>
          </p:nvSpPr>
          <p:spPr>
            <a:xfrm flipH="false" flipV="false" rot="0">
              <a:off x="0" y="0"/>
              <a:ext cx="1475253" cy="488667"/>
            </a:xfrm>
            <a:custGeom>
              <a:avLst/>
              <a:gdLst/>
              <a:ahLst/>
              <a:cxnLst/>
              <a:rect r="r" b="b" t="t" l="l"/>
              <a:pathLst>
                <a:path h="488667" w="1475253">
                  <a:moveTo>
                    <a:pt x="0" y="0"/>
                  </a:moveTo>
                  <a:lnTo>
                    <a:pt x="1475253" y="0"/>
                  </a:lnTo>
                  <a:lnTo>
                    <a:pt x="1475253" y="488667"/>
                  </a:lnTo>
                  <a:lnTo>
                    <a:pt x="0" y="488667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TextBox 72" id="72"/>
          <p:cNvSpPr txBox="true"/>
          <p:nvPr/>
        </p:nvSpPr>
        <p:spPr>
          <a:xfrm rot="0">
            <a:off x="5338678" y="1988029"/>
            <a:ext cx="1510928" cy="8216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34"/>
              </a:lnSpc>
              <a:spcBef>
                <a:spcPct val="0"/>
              </a:spcBef>
            </a:pPr>
            <a:r>
              <a:rPr lang="en-US" sz="4899" spc="342">
                <a:solidFill>
                  <a:srgbClr val="000000"/>
                </a:solidFill>
                <a:latin typeface="Clock"/>
                <a:ea typeface="Clock"/>
                <a:cs typeface="Clock"/>
                <a:sym typeface="Clock"/>
              </a:rPr>
              <a:t>07:05</a:t>
            </a:r>
          </a:p>
        </p:txBody>
      </p:sp>
      <p:sp>
        <p:nvSpPr>
          <p:cNvPr name="Freeform 73" id="73"/>
          <p:cNvSpPr/>
          <p:nvPr/>
        </p:nvSpPr>
        <p:spPr>
          <a:xfrm flipH="false" flipV="false" rot="0">
            <a:off x="462966" y="4003751"/>
            <a:ext cx="1873786" cy="1175375"/>
          </a:xfrm>
          <a:custGeom>
            <a:avLst/>
            <a:gdLst/>
            <a:ahLst/>
            <a:cxnLst/>
            <a:rect r="r" b="b" t="t" l="l"/>
            <a:pathLst>
              <a:path h="1175375" w="1873786">
                <a:moveTo>
                  <a:pt x="0" y="0"/>
                </a:moveTo>
                <a:lnTo>
                  <a:pt x="1873786" y="0"/>
                </a:lnTo>
                <a:lnTo>
                  <a:pt x="1873786" y="1175375"/>
                </a:lnTo>
                <a:lnTo>
                  <a:pt x="0" y="1175375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74" id="74"/>
          <p:cNvGrpSpPr/>
          <p:nvPr/>
        </p:nvGrpSpPr>
        <p:grpSpPr>
          <a:xfrm rot="0">
            <a:off x="647310" y="4369066"/>
            <a:ext cx="1424816" cy="471960"/>
            <a:chOff x="0" y="0"/>
            <a:chExt cx="1475253" cy="488667"/>
          </a:xfrm>
        </p:grpSpPr>
        <p:sp>
          <p:nvSpPr>
            <p:cNvPr name="Freeform 75" id="75"/>
            <p:cNvSpPr/>
            <p:nvPr/>
          </p:nvSpPr>
          <p:spPr>
            <a:xfrm flipH="false" flipV="false" rot="0">
              <a:off x="0" y="0"/>
              <a:ext cx="1475253" cy="488667"/>
            </a:xfrm>
            <a:custGeom>
              <a:avLst/>
              <a:gdLst/>
              <a:ahLst/>
              <a:cxnLst/>
              <a:rect r="r" b="b" t="t" l="l"/>
              <a:pathLst>
                <a:path h="488667" w="1475253">
                  <a:moveTo>
                    <a:pt x="0" y="0"/>
                  </a:moveTo>
                  <a:lnTo>
                    <a:pt x="1475253" y="0"/>
                  </a:lnTo>
                  <a:lnTo>
                    <a:pt x="1475253" y="488667"/>
                  </a:lnTo>
                  <a:lnTo>
                    <a:pt x="0" y="488667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TextBox 76" id="76"/>
          <p:cNvSpPr txBox="true"/>
          <p:nvPr/>
        </p:nvSpPr>
        <p:spPr>
          <a:xfrm rot="0">
            <a:off x="644395" y="4156101"/>
            <a:ext cx="1510928" cy="8216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34"/>
              </a:lnSpc>
              <a:spcBef>
                <a:spcPct val="0"/>
              </a:spcBef>
            </a:pPr>
            <a:r>
              <a:rPr lang="en-US" sz="4899" spc="342">
                <a:solidFill>
                  <a:srgbClr val="000000"/>
                </a:solidFill>
                <a:latin typeface="Clock"/>
                <a:ea typeface="Clock"/>
                <a:cs typeface="Clock"/>
                <a:sym typeface="Clock"/>
              </a:rPr>
              <a:t>01:50</a:t>
            </a:r>
          </a:p>
        </p:txBody>
      </p:sp>
      <p:sp>
        <p:nvSpPr>
          <p:cNvPr name="Freeform 77" id="77"/>
          <p:cNvSpPr/>
          <p:nvPr/>
        </p:nvSpPr>
        <p:spPr>
          <a:xfrm flipH="false" flipV="false" rot="0">
            <a:off x="462966" y="6171824"/>
            <a:ext cx="1873786" cy="1175375"/>
          </a:xfrm>
          <a:custGeom>
            <a:avLst/>
            <a:gdLst/>
            <a:ahLst/>
            <a:cxnLst/>
            <a:rect r="r" b="b" t="t" l="l"/>
            <a:pathLst>
              <a:path h="1175375" w="1873786">
                <a:moveTo>
                  <a:pt x="0" y="0"/>
                </a:moveTo>
                <a:lnTo>
                  <a:pt x="1873786" y="0"/>
                </a:lnTo>
                <a:lnTo>
                  <a:pt x="1873786" y="1175374"/>
                </a:lnTo>
                <a:lnTo>
                  <a:pt x="0" y="1175374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78" id="78"/>
          <p:cNvGrpSpPr/>
          <p:nvPr/>
        </p:nvGrpSpPr>
        <p:grpSpPr>
          <a:xfrm rot="0">
            <a:off x="647310" y="6537138"/>
            <a:ext cx="1424816" cy="471960"/>
            <a:chOff x="0" y="0"/>
            <a:chExt cx="1475253" cy="488667"/>
          </a:xfrm>
        </p:grpSpPr>
        <p:sp>
          <p:nvSpPr>
            <p:cNvPr name="Freeform 79" id="79"/>
            <p:cNvSpPr/>
            <p:nvPr/>
          </p:nvSpPr>
          <p:spPr>
            <a:xfrm flipH="false" flipV="false" rot="0">
              <a:off x="0" y="0"/>
              <a:ext cx="1475253" cy="488667"/>
            </a:xfrm>
            <a:custGeom>
              <a:avLst/>
              <a:gdLst/>
              <a:ahLst/>
              <a:cxnLst/>
              <a:rect r="r" b="b" t="t" l="l"/>
              <a:pathLst>
                <a:path h="488667" w="1475253">
                  <a:moveTo>
                    <a:pt x="0" y="0"/>
                  </a:moveTo>
                  <a:lnTo>
                    <a:pt x="1475253" y="0"/>
                  </a:lnTo>
                  <a:lnTo>
                    <a:pt x="1475253" y="488667"/>
                  </a:lnTo>
                  <a:lnTo>
                    <a:pt x="0" y="488667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TextBox 80" id="80"/>
          <p:cNvSpPr txBox="true"/>
          <p:nvPr/>
        </p:nvSpPr>
        <p:spPr>
          <a:xfrm rot="0">
            <a:off x="644395" y="6324174"/>
            <a:ext cx="1510928" cy="8216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34"/>
              </a:lnSpc>
              <a:spcBef>
                <a:spcPct val="0"/>
              </a:spcBef>
            </a:pPr>
            <a:r>
              <a:rPr lang="en-US" sz="4899" spc="342">
                <a:solidFill>
                  <a:srgbClr val="000000"/>
                </a:solidFill>
                <a:latin typeface="Clock"/>
                <a:ea typeface="Clock"/>
                <a:cs typeface="Clock"/>
                <a:sym typeface="Clock"/>
              </a:rPr>
              <a:t>11:30</a:t>
            </a:r>
          </a:p>
        </p:txBody>
      </p:sp>
      <p:sp>
        <p:nvSpPr>
          <p:cNvPr name="Freeform 81" id="81"/>
          <p:cNvSpPr/>
          <p:nvPr/>
        </p:nvSpPr>
        <p:spPr>
          <a:xfrm flipH="false" flipV="false" rot="0">
            <a:off x="2795820" y="4017359"/>
            <a:ext cx="1873786" cy="1175375"/>
          </a:xfrm>
          <a:custGeom>
            <a:avLst/>
            <a:gdLst/>
            <a:ahLst/>
            <a:cxnLst/>
            <a:rect r="r" b="b" t="t" l="l"/>
            <a:pathLst>
              <a:path h="1175375" w="1873786">
                <a:moveTo>
                  <a:pt x="0" y="0"/>
                </a:moveTo>
                <a:lnTo>
                  <a:pt x="1873786" y="0"/>
                </a:lnTo>
                <a:lnTo>
                  <a:pt x="1873786" y="1175374"/>
                </a:lnTo>
                <a:lnTo>
                  <a:pt x="0" y="1175374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82" id="82"/>
          <p:cNvGrpSpPr/>
          <p:nvPr/>
        </p:nvGrpSpPr>
        <p:grpSpPr>
          <a:xfrm rot="0">
            <a:off x="2980164" y="4382673"/>
            <a:ext cx="1424816" cy="471960"/>
            <a:chOff x="0" y="0"/>
            <a:chExt cx="1475253" cy="488667"/>
          </a:xfrm>
        </p:grpSpPr>
        <p:sp>
          <p:nvSpPr>
            <p:cNvPr name="Freeform 83" id="83"/>
            <p:cNvSpPr/>
            <p:nvPr/>
          </p:nvSpPr>
          <p:spPr>
            <a:xfrm flipH="false" flipV="false" rot="0">
              <a:off x="0" y="0"/>
              <a:ext cx="1475253" cy="488667"/>
            </a:xfrm>
            <a:custGeom>
              <a:avLst/>
              <a:gdLst/>
              <a:ahLst/>
              <a:cxnLst/>
              <a:rect r="r" b="b" t="t" l="l"/>
              <a:pathLst>
                <a:path h="488667" w="1475253">
                  <a:moveTo>
                    <a:pt x="0" y="0"/>
                  </a:moveTo>
                  <a:lnTo>
                    <a:pt x="1475253" y="0"/>
                  </a:lnTo>
                  <a:lnTo>
                    <a:pt x="1475253" y="488667"/>
                  </a:lnTo>
                  <a:lnTo>
                    <a:pt x="0" y="488667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TextBox 84" id="84"/>
          <p:cNvSpPr txBox="true"/>
          <p:nvPr/>
        </p:nvSpPr>
        <p:spPr>
          <a:xfrm rot="0">
            <a:off x="2977249" y="4169708"/>
            <a:ext cx="1510928" cy="8216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34"/>
              </a:lnSpc>
              <a:spcBef>
                <a:spcPct val="0"/>
              </a:spcBef>
            </a:pPr>
            <a:r>
              <a:rPr lang="en-US" sz="4899" spc="342">
                <a:solidFill>
                  <a:srgbClr val="000000"/>
                </a:solidFill>
                <a:latin typeface="Clock"/>
                <a:ea typeface="Clock"/>
                <a:cs typeface="Clock"/>
                <a:sym typeface="Clock"/>
              </a:rPr>
              <a:t>04:55</a:t>
            </a:r>
          </a:p>
        </p:txBody>
      </p:sp>
      <p:sp>
        <p:nvSpPr>
          <p:cNvPr name="Freeform 85" id="85"/>
          <p:cNvSpPr/>
          <p:nvPr/>
        </p:nvSpPr>
        <p:spPr>
          <a:xfrm flipH="false" flipV="false" rot="0">
            <a:off x="5128675" y="4030966"/>
            <a:ext cx="1873786" cy="1175375"/>
          </a:xfrm>
          <a:custGeom>
            <a:avLst/>
            <a:gdLst/>
            <a:ahLst/>
            <a:cxnLst/>
            <a:rect r="r" b="b" t="t" l="l"/>
            <a:pathLst>
              <a:path h="1175375" w="1873786">
                <a:moveTo>
                  <a:pt x="0" y="0"/>
                </a:moveTo>
                <a:lnTo>
                  <a:pt x="1873785" y="0"/>
                </a:lnTo>
                <a:lnTo>
                  <a:pt x="1873785" y="1175374"/>
                </a:lnTo>
                <a:lnTo>
                  <a:pt x="0" y="1175374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86" id="86"/>
          <p:cNvGrpSpPr/>
          <p:nvPr/>
        </p:nvGrpSpPr>
        <p:grpSpPr>
          <a:xfrm rot="0">
            <a:off x="5313018" y="4396280"/>
            <a:ext cx="1424816" cy="471960"/>
            <a:chOff x="0" y="0"/>
            <a:chExt cx="1475253" cy="488667"/>
          </a:xfrm>
        </p:grpSpPr>
        <p:sp>
          <p:nvSpPr>
            <p:cNvPr name="Freeform 87" id="87"/>
            <p:cNvSpPr/>
            <p:nvPr/>
          </p:nvSpPr>
          <p:spPr>
            <a:xfrm flipH="false" flipV="false" rot="0">
              <a:off x="0" y="0"/>
              <a:ext cx="1475253" cy="488667"/>
            </a:xfrm>
            <a:custGeom>
              <a:avLst/>
              <a:gdLst/>
              <a:ahLst/>
              <a:cxnLst/>
              <a:rect r="r" b="b" t="t" l="l"/>
              <a:pathLst>
                <a:path h="488667" w="1475253">
                  <a:moveTo>
                    <a:pt x="0" y="0"/>
                  </a:moveTo>
                  <a:lnTo>
                    <a:pt x="1475253" y="0"/>
                  </a:lnTo>
                  <a:lnTo>
                    <a:pt x="1475253" y="488667"/>
                  </a:lnTo>
                  <a:lnTo>
                    <a:pt x="0" y="488667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TextBox 88" id="88"/>
          <p:cNvSpPr txBox="true"/>
          <p:nvPr/>
        </p:nvSpPr>
        <p:spPr>
          <a:xfrm rot="0">
            <a:off x="5310103" y="4183316"/>
            <a:ext cx="1510928" cy="8216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34"/>
              </a:lnSpc>
              <a:spcBef>
                <a:spcPct val="0"/>
              </a:spcBef>
            </a:pPr>
            <a:r>
              <a:rPr lang="en-US" sz="4899" spc="342">
                <a:solidFill>
                  <a:srgbClr val="000000"/>
                </a:solidFill>
                <a:latin typeface="Clock"/>
                <a:ea typeface="Clock"/>
                <a:cs typeface="Clock"/>
                <a:sym typeface="Clock"/>
              </a:rPr>
              <a:t>10:35</a:t>
            </a:r>
          </a:p>
        </p:txBody>
      </p:sp>
      <p:sp>
        <p:nvSpPr>
          <p:cNvPr name="Freeform 89" id="89"/>
          <p:cNvSpPr/>
          <p:nvPr/>
        </p:nvSpPr>
        <p:spPr>
          <a:xfrm flipH="false" flipV="false" rot="0">
            <a:off x="2795820" y="6185431"/>
            <a:ext cx="1873786" cy="1175375"/>
          </a:xfrm>
          <a:custGeom>
            <a:avLst/>
            <a:gdLst/>
            <a:ahLst/>
            <a:cxnLst/>
            <a:rect r="r" b="b" t="t" l="l"/>
            <a:pathLst>
              <a:path h="1175375" w="1873786">
                <a:moveTo>
                  <a:pt x="0" y="0"/>
                </a:moveTo>
                <a:lnTo>
                  <a:pt x="1873786" y="0"/>
                </a:lnTo>
                <a:lnTo>
                  <a:pt x="1873786" y="1175375"/>
                </a:lnTo>
                <a:lnTo>
                  <a:pt x="0" y="1175375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90" id="90"/>
          <p:cNvGrpSpPr/>
          <p:nvPr/>
        </p:nvGrpSpPr>
        <p:grpSpPr>
          <a:xfrm rot="0">
            <a:off x="2980164" y="6550745"/>
            <a:ext cx="1424816" cy="471960"/>
            <a:chOff x="0" y="0"/>
            <a:chExt cx="1475253" cy="488667"/>
          </a:xfrm>
        </p:grpSpPr>
        <p:sp>
          <p:nvSpPr>
            <p:cNvPr name="Freeform 91" id="91"/>
            <p:cNvSpPr/>
            <p:nvPr/>
          </p:nvSpPr>
          <p:spPr>
            <a:xfrm flipH="false" flipV="false" rot="0">
              <a:off x="0" y="0"/>
              <a:ext cx="1475253" cy="488667"/>
            </a:xfrm>
            <a:custGeom>
              <a:avLst/>
              <a:gdLst/>
              <a:ahLst/>
              <a:cxnLst/>
              <a:rect r="r" b="b" t="t" l="l"/>
              <a:pathLst>
                <a:path h="488667" w="1475253">
                  <a:moveTo>
                    <a:pt x="0" y="0"/>
                  </a:moveTo>
                  <a:lnTo>
                    <a:pt x="1475253" y="0"/>
                  </a:lnTo>
                  <a:lnTo>
                    <a:pt x="1475253" y="488667"/>
                  </a:lnTo>
                  <a:lnTo>
                    <a:pt x="0" y="488667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TextBox 92" id="92"/>
          <p:cNvSpPr txBox="true"/>
          <p:nvPr/>
        </p:nvSpPr>
        <p:spPr>
          <a:xfrm rot="0">
            <a:off x="2977249" y="6337781"/>
            <a:ext cx="1510928" cy="8216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34"/>
              </a:lnSpc>
              <a:spcBef>
                <a:spcPct val="0"/>
              </a:spcBef>
            </a:pPr>
            <a:r>
              <a:rPr lang="en-US" sz="4899" spc="342">
                <a:solidFill>
                  <a:srgbClr val="000000"/>
                </a:solidFill>
                <a:latin typeface="Clock"/>
                <a:ea typeface="Clock"/>
                <a:cs typeface="Clock"/>
                <a:sym typeface="Clock"/>
              </a:rPr>
              <a:t>06:40</a:t>
            </a:r>
          </a:p>
        </p:txBody>
      </p:sp>
      <p:sp>
        <p:nvSpPr>
          <p:cNvPr name="Freeform 93" id="93"/>
          <p:cNvSpPr/>
          <p:nvPr/>
        </p:nvSpPr>
        <p:spPr>
          <a:xfrm flipH="false" flipV="false" rot="0">
            <a:off x="5128675" y="6199038"/>
            <a:ext cx="1873786" cy="1175375"/>
          </a:xfrm>
          <a:custGeom>
            <a:avLst/>
            <a:gdLst/>
            <a:ahLst/>
            <a:cxnLst/>
            <a:rect r="r" b="b" t="t" l="l"/>
            <a:pathLst>
              <a:path h="1175375" w="1873786">
                <a:moveTo>
                  <a:pt x="0" y="0"/>
                </a:moveTo>
                <a:lnTo>
                  <a:pt x="1873785" y="0"/>
                </a:lnTo>
                <a:lnTo>
                  <a:pt x="1873785" y="1175375"/>
                </a:lnTo>
                <a:lnTo>
                  <a:pt x="0" y="1175375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94" id="94"/>
          <p:cNvGrpSpPr/>
          <p:nvPr/>
        </p:nvGrpSpPr>
        <p:grpSpPr>
          <a:xfrm rot="0">
            <a:off x="5313018" y="6564353"/>
            <a:ext cx="1424816" cy="471960"/>
            <a:chOff x="0" y="0"/>
            <a:chExt cx="1475253" cy="488667"/>
          </a:xfrm>
        </p:grpSpPr>
        <p:sp>
          <p:nvSpPr>
            <p:cNvPr name="Freeform 95" id="95"/>
            <p:cNvSpPr/>
            <p:nvPr/>
          </p:nvSpPr>
          <p:spPr>
            <a:xfrm flipH="false" flipV="false" rot="0">
              <a:off x="0" y="0"/>
              <a:ext cx="1475253" cy="488667"/>
            </a:xfrm>
            <a:custGeom>
              <a:avLst/>
              <a:gdLst/>
              <a:ahLst/>
              <a:cxnLst/>
              <a:rect r="r" b="b" t="t" l="l"/>
              <a:pathLst>
                <a:path h="488667" w="1475253">
                  <a:moveTo>
                    <a:pt x="0" y="0"/>
                  </a:moveTo>
                  <a:lnTo>
                    <a:pt x="1475253" y="0"/>
                  </a:lnTo>
                  <a:lnTo>
                    <a:pt x="1475253" y="488667"/>
                  </a:lnTo>
                  <a:lnTo>
                    <a:pt x="0" y="488667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TextBox 96" id="96"/>
          <p:cNvSpPr txBox="true"/>
          <p:nvPr/>
        </p:nvSpPr>
        <p:spPr>
          <a:xfrm rot="0">
            <a:off x="5310103" y="6351388"/>
            <a:ext cx="1510928" cy="8216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34"/>
              </a:lnSpc>
              <a:spcBef>
                <a:spcPct val="0"/>
              </a:spcBef>
            </a:pPr>
            <a:r>
              <a:rPr lang="en-US" sz="4899" spc="342">
                <a:solidFill>
                  <a:srgbClr val="000000"/>
                </a:solidFill>
                <a:latin typeface="Clock"/>
                <a:ea typeface="Clock"/>
                <a:cs typeface="Clock"/>
                <a:sym typeface="Clock"/>
              </a:rPr>
              <a:t>01:45</a:t>
            </a:r>
          </a:p>
        </p:txBody>
      </p:sp>
      <p:sp>
        <p:nvSpPr>
          <p:cNvPr name="Freeform 97" id="97"/>
          <p:cNvSpPr/>
          <p:nvPr/>
        </p:nvSpPr>
        <p:spPr>
          <a:xfrm flipH="false" flipV="false" rot="0">
            <a:off x="462966" y="8240110"/>
            <a:ext cx="1873786" cy="1175375"/>
          </a:xfrm>
          <a:custGeom>
            <a:avLst/>
            <a:gdLst/>
            <a:ahLst/>
            <a:cxnLst/>
            <a:rect r="r" b="b" t="t" l="l"/>
            <a:pathLst>
              <a:path h="1175375" w="1873786">
                <a:moveTo>
                  <a:pt x="0" y="0"/>
                </a:moveTo>
                <a:lnTo>
                  <a:pt x="1873786" y="0"/>
                </a:lnTo>
                <a:lnTo>
                  <a:pt x="1873786" y="1175375"/>
                </a:lnTo>
                <a:lnTo>
                  <a:pt x="0" y="1175375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98" id="98"/>
          <p:cNvGrpSpPr/>
          <p:nvPr/>
        </p:nvGrpSpPr>
        <p:grpSpPr>
          <a:xfrm rot="0">
            <a:off x="647310" y="8605425"/>
            <a:ext cx="1424816" cy="471960"/>
            <a:chOff x="0" y="0"/>
            <a:chExt cx="1475253" cy="488667"/>
          </a:xfrm>
        </p:grpSpPr>
        <p:sp>
          <p:nvSpPr>
            <p:cNvPr name="Freeform 99" id="99"/>
            <p:cNvSpPr/>
            <p:nvPr/>
          </p:nvSpPr>
          <p:spPr>
            <a:xfrm flipH="false" flipV="false" rot="0">
              <a:off x="0" y="0"/>
              <a:ext cx="1475253" cy="488667"/>
            </a:xfrm>
            <a:custGeom>
              <a:avLst/>
              <a:gdLst/>
              <a:ahLst/>
              <a:cxnLst/>
              <a:rect r="r" b="b" t="t" l="l"/>
              <a:pathLst>
                <a:path h="488667" w="1475253">
                  <a:moveTo>
                    <a:pt x="0" y="0"/>
                  </a:moveTo>
                  <a:lnTo>
                    <a:pt x="1475253" y="0"/>
                  </a:lnTo>
                  <a:lnTo>
                    <a:pt x="1475253" y="488667"/>
                  </a:lnTo>
                  <a:lnTo>
                    <a:pt x="0" y="488667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TextBox 100" id="100"/>
          <p:cNvSpPr txBox="true"/>
          <p:nvPr/>
        </p:nvSpPr>
        <p:spPr>
          <a:xfrm rot="0">
            <a:off x="644395" y="8392460"/>
            <a:ext cx="1510928" cy="8216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34"/>
              </a:lnSpc>
              <a:spcBef>
                <a:spcPct val="0"/>
              </a:spcBef>
            </a:pPr>
            <a:r>
              <a:rPr lang="en-US" sz="4899" spc="342">
                <a:solidFill>
                  <a:srgbClr val="000000"/>
                </a:solidFill>
                <a:latin typeface="Clock"/>
                <a:ea typeface="Clock"/>
                <a:cs typeface="Clock"/>
                <a:sym typeface="Clock"/>
              </a:rPr>
              <a:t>08:15</a:t>
            </a:r>
          </a:p>
        </p:txBody>
      </p:sp>
      <p:sp>
        <p:nvSpPr>
          <p:cNvPr name="Freeform 101" id="101"/>
          <p:cNvSpPr/>
          <p:nvPr/>
        </p:nvSpPr>
        <p:spPr>
          <a:xfrm flipH="false" flipV="false" rot="0">
            <a:off x="2810108" y="8253718"/>
            <a:ext cx="1873786" cy="1175375"/>
          </a:xfrm>
          <a:custGeom>
            <a:avLst/>
            <a:gdLst/>
            <a:ahLst/>
            <a:cxnLst/>
            <a:rect r="r" b="b" t="t" l="l"/>
            <a:pathLst>
              <a:path h="1175375" w="1873786">
                <a:moveTo>
                  <a:pt x="0" y="0"/>
                </a:moveTo>
                <a:lnTo>
                  <a:pt x="1873786" y="0"/>
                </a:lnTo>
                <a:lnTo>
                  <a:pt x="1873786" y="1175374"/>
                </a:lnTo>
                <a:lnTo>
                  <a:pt x="0" y="1175374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02" id="102"/>
          <p:cNvGrpSpPr/>
          <p:nvPr/>
        </p:nvGrpSpPr>
        <p:grpSpPr>
          <a:xfrm rot="0">
            <a:off x="2994452" y="8619032"/>
            <a:ext cx="1424816" cy="471960"/>
            <a:chOff x="0" y="0"/>
            <a:chExt cx="1475253" cy="488667"/>
          </a:xfrm>
        </p:grpSpPr>
        <p:sp>
          <p:nvSpPr>
            <p:cNvPr name="Freeform 103" id="103"/>
            <p:cNvSpPr/>
            <p:nvPr/>
          </p:nvSpPr>
          <p:spPr>
            <a:xfrm flipH="false" flipV="false" rot="0">
              <a:off x="0" y="0"/>
              <a:ext cx="1475253" cy="488667"/>
            </a:xfrm>
            <a:custGeom>
              <a:avLst/>
              <a:gdLst/>
              <a:ahLst/>
              <a:cxnLst/>
              <a:rect r="r" b="b" t="t" l="l"/>
              <a:pathLst>
                <a:path h="488667" w="1475253">
                  <a:moveTo>
                    <a:pt x="0" y="0"/>
                  </a:moveTo>
                  <a:lnTo>
                    <a:pt x="1475253" y="0"/>
                  </a:lnTo>
                  <a:lnTo>
                    <a:pt x="1475253" y="488667"/>
                  </a:lnTo>
                  <a:lnTo>
                    <a:pt x="0" y="488667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TextBox 104" id="104"/>
          <p:cNvSpPr txBox="true"/>
          <p:nvPr/>
        </p:nvSpPr>
        <p:spPr>
          <a:xfrm rot="0">
            <a:off x="2991537" y="8406067"/>
            <a:ext cx="1510928" cy="8216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34"/>
              </a:lnSpc>
              <a:spcBef>
                <a:spcPct val="0"/>
              </a:spcBef>
            </a:pPr>
            <a:r>
              <a:rPr lang="en-US" sz="4899" spc="342">
                <a:solidFill>
                  <a:srgbClr val="000000"/>
                </a:solidFill>
                <a:latin typeface="Clock"/>
                <a:ea typeface="Clock"/>
                <a:cs typeface="Clock"/>
                <a:sym typeface="Clock"/>
              </a:rPr>
              <a:t>12:35</a:t>
            </a:r>
          </a:p>
        </p:txBody>
      </p:sp>
      <p:sp>
        <p:nvSpPr>
          <p:cNvPr name="Freeform 105" id="105"/>
          <p:cNvSpPr/>
          <p:nvPr/>
        </p:nvSpPr>
        <p:spPr>
          <a:xfrm flipH="false" flipV="false" rot="0">
            <a:off x="5157250" y="8267325"/>
            <a:ext cx="1873786" cy="1175375"/>
          </a:xfrm>
          <a:custGeom>
            <a:avLst/>
            <a:gdLst/>
            <a:ahLst/>
            <a:cxnLst/>
            <a:rect r="r" b="b" t="t" l="l"/>
            <a:pathLst>
              <a:path h="1175375" w="1873786">
                <a:moveTo>
                  <a:pt x="0" y="0"/>
                </a:moveTo>
                <a:lnTo>
                  <a:pt x="1873785" y="0"/>
                </a:lnTo>
                <a:lnTo>
                  <a:pt x="1873785" y="1175374"/>
                </a:lnTo>
                <a:lnTo>
                  <a:pt x="0" y="1175374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06" id="106"/>
          <p:cNvGrpSpPr/>
          <p:nvPr/>
        </p:nvGrpSpPr>
        <p:grpSpPr>
          <a:xfrm rot="0">
            <a:off x="5341593" y="8632639"/>
            <a:ext cx="1424816" cy="471960"/>
            <a:chOff x="0" y="0"/>
            <a:chExt cx="1475253" cy="488667"/>
          </a:xfrm>
        </p:grpSpPr>
        <p:sp>
          <p:nvSpPr>
            <p:cNvPr name="Freeform 107" id="107"/>
            <p:cNvSpPr/>
            <p:nvPr/>
          </p:nvSpPr>
          <p:spPr>
            <a:xfrm flipH="false" flipV="false" rot="0">
              <a:off x="0" y="0"/>
              <a:ext cx="1475253" cy="488667"/>
            </a:xfrm>
            <a:custGeom>
              <a:avLst/>
              <a:gdLst/>
              <a:ahLst/>
              <a:cxnLst/>
              <a:rect r="r" b="b" t="t" l="l"/>
              <a:pathLst>
                <a:path h="488667" w="1475253">
                  <a:moveTo>
                    <a:pt x="0" y="0"/>
                  </a:moveTo>
                  <a:lnTo>
                    <a:pt x="1475253" y="0"/>
                  </a:lnTo>
                  <a:lnTo>
                    <a:pt x="1475253" y="488667"/>
                  </a:lnTo>
                  <a:lnTo>
                    <a:pt x="0" y="488667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TextBox 108" id="108"/>
          <p:cNvSpPr txBox="true"/>
          <p:nvPr/>
        </p:nvSpPr>
        <p:spPr>
          <a:xfrm rot="0">
            <a:off x="5338678" y="8419674"/>
            <a:ext cx="1510928" cy="8216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34"/>
              </a:lnSpc>
              <a:spcBef>
                <a:spcPct val="0"/>
              </a:spcBef>
            </a:pPr>
            <a:r>
              <a:rPr lang="en-US" sz="4899" spc="342">
                <a:solidFill>
                  <a:srgbClr val="000000"/>
                </a:solidFill>
                <a:latin typeface="Clock"/>
                <a:ea typeface="Clock"/>
                <a:cs typeface="Clock"/>
                <a:sym typeface="Clock"/>
              </a:rPr>
              <a:t>09:20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DAGZs0ZjLKE</dc:identifier>
  <dcterms:modified xsi:type="dcterms:W3CDTF">2011-08-01T06:04:30Z</dcterms:modified>
  <cp:revision>1</cp:revision>
  <dc:title> The Time (digital) A2 Vocabulary Worksheet</dc:title>
</cp:coreProperties>
</file>