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95" r:id="rId3"/>
    <p:sldId id="296" r:id="rId4"/>
    <p:sldId id="297" r:id="rId5"/>
    <p:sldId id="298" r:id="rId6"/>
    <p:sldId id="299" r:id="rId7"/>
    <p:sldId id="302" r:id="rId8"/>
    <p:sldId id="304" r:id="rId9"/>
    <p:sldId id="305" r:id="rId10"/>
    <p:sldId id="306" r:id="rId11"/>
    <p:sldId id="292" r:id="rId12"/>
    <p:sldId id="294" r:id="rId13"/>
    <p:sldId id="30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1FD"/>
    <a:srgbClr val="217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10C6-693C-4483-8C46-D41225B11C7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E2261-1A2C-47BB-BDC6-5D5A84BDBB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5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8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0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0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2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8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7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0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76D12-55F6-4338-A05B-C252C1CB35E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5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5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7.jpeg"/><Relationship Id="rId5" Type="http://schemas.openxmlformats.org/officeDocument/2006/relationships/image" Target="../media/image15.jpeg"/><Relationship Id="rId10" Type="http://schemas.openxmlformats.org/officeDocument/2006/relationships/image" Target="../media/image6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7.jpeg"/><Relationship Id="rId5" Type="http://schemas.openxmlformats.org/officeDocument/2006/relationships/image" Target="../media/image11.jpeg"/><Relationship Id="rId10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  <a:t>Сауат ашу</a:t>
            </a:r>
            <a:b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</a:br>
            <a: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  <a:t>1-сынып</a:t>
            </a:r>
            <a:b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</a:br>
            <a:r>
              <a:rPr lang="kk-KZ" b="1" dirty="0">
                <a:solidFill>
                  <a:srgbClr val="217D2C"/>
                </a:solidFill>
                <a:latin typeface="Century Schoolbook" pitchFamily="18" charset="0"/>
              </a:rPr>
              <a:t>57-сабақ</a:t>
            </a:r>
            <a:br>
              <a:rPr lang="kk-KZ" b="1" dirty="0">
                <a:solidFill>
                  <a:srgbClr val="217D2C"/>
                </a:solidFill>
                <a:latin typeface="Century Schoolbook" pitchFamily="18" charset="0"/>
              </a:rPr>
            </a:br>
            <a:r>
              <a:rPr lang="kk-KZ" b="1" dirty="0">
                <a:solidFill>
                  <a:srgbClr val="217D2C"/>
                </a:solidFill>
                <a:latin typeface="Century Schoolbook" pitchFamily="18" charset="0"/>
              </a:rPr>
              <a:t>Менің </a:t>
            </a:r>
            <a: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  <a:t>достарым</a:t>
            </a:r>
            <a:b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</a:br>
            <a: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  <a:t>Д д дыбысы мен әрпі</a:t>
            </a:r>
            <a:endParaRPr lang="ru-RU" b="1" dirty="0">
              <a:solidFill>
                <a:srgbClr val="217D2C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0" name="Picture 28" descr="https://ozon-st.cdn.ngenix.net/s3/multimedia-r/60056274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9" b="7145"/>
          <a:stretch/>
        </p:blipFill>
        <p:spPr bwMode="auto">
          <a:xfrm>
            <a:off x="6687169" y="4913631"/>
            <a:ext cx="2195063" cy="18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6" name="Picture 24" descr="https://i.pinimg.com/originals/90/66/9d/90669da865a2cc622b71ef7126055d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 b="11357"/>
          <a:stretch/>
        </p:blipFill>
        <p:spPr bwMode="auto">
          <a:xfrm>
            <a:off x="4498302" y="4945225"/>
            <a:ext cx="2331488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8" name="Picture 26" descr="https://www.almacltd.com/web/image/product.image/90/image?unique=30865e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3959" r="10041" b="10396"/>
          <a:stretch/>
        </p:blipFill>
        <p:spPr bwMode="auto">
          <a:xfrm>
            <a:off x="2628543" y="4844142"/>
            <a:ext cx="1752601" cy="18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.pinimg.com/736x/67/18/11/67181134974416a9f3912764738f33a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" b="5736"/>
          <a:stretch/>
        </p:blipFill>
        <p:spPr bwMode="auto">
          <a:xfrm>
            <a:off x="5586172" y="5263103"/>
            <a:ext cx="615086" cy="5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mcsm96.ru/wp-content/uploads/2019/11/ca6c6a0244106b8f7a99816ef533fb3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0" r="32311"/>
          <a:stretch/>
        </p:blipFill>
        <p:spPr bwMode="auto">
          <a:xfrm>
            <a:off x="7179940" y="5078526"/>
            <a:ext cx="604760" cy="11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zhaikpress.kz/wp-content/oraloniri/news/img/2018/10/48818494_w0_h0_dombra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r="30774"/>
          <a:stretch/>
        </p:blipFill>
        <p:spPr bwMode="auto">
          <a:xfrm rot="4231119">
            <a:off x="3254980" y="4763046"/>
            <a:ext cx="365459" cy="10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s://fs00.infourok.ru/images/doc/193/221057/hello_html_6dc9d1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50" y="5492808"/>
            <a:ext cx="568297" cy="5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https://kcsonno.ru/wp-content/uploads/2019/11/9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62" y="5439310"/>
            <a:ext cx="432048" cy="6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https://yt3.ggpht.com/a/AATXAJzb5q85ytGkL0yuM-lZKtF28jH7AogZA6P7uovV=s900-c-k-c0x00ffffff-no-rj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00" y="5221896"/>
            <a:ext cx="662606" cy="6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ttps://c7.hotpng.com/preview/559/891/715/wood-flooring-textile-daylighting-sky-glass-floo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5" y="5294852"/>
            <a:ext cx="587106" cy="4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0" t="73197" r="49244" b="16623"/>
          <a:stretch/>
        </p:blipFill>
        <p:spPr bwMode="auto">
          <a:xfrm>
            <a:off x="678098" y="3969060"/>
            <a:ext cx="77048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t="51416" r="48904" b="26770"/>
          <a:stretch/>
        </p:blipFill>
        <p:spPr bwMode="auto">
          <a:xfrm>
            <a:off x="678098" y="93917"/>
            <a:ext cx="77048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0330" y="3176972"/>
            <a:ext cx="93610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176972"/>
            <a:ext cx="93610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3176972"/>
            <a:ext cx="93610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5432" y="5719967"/>
            <a:ext cx="93610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6311" y="5719967"/>
            <a:ext cx="93610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5719967"/>
            <a:ext cx="93610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92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2133600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48880"/>
            <a:ext cx="2133600" cy="2016223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1825" y="2348880"/>
            <a:ext cx="2800350" cy="1894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69269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       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>
                <a:solidFill>
                  <a:schemeClr val="tx2"/>
                </a:solidFill>
              </a:rPr>
              <a:t>                         </a:t>
            </a:r>
          </a:p>
          <a:p>
            <a:pPr marL="514350" indent="-514350">
              <a:buNone/>
            </a:pPr>
            <a:endParaRPr lang="kk-KZ" dirty="0" smtClean="0"/>
          </a:p>
          <a:p>
            <a:pPr marL="514350" indent="-514350">
              <a:buNone/>
            </a:pP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1.2.1 Мәтін иллюстрациясы бойынша сұрақтар қоя білу немесе оқығаны бойынша қойылған сұраққа жауап беру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/>
          <a:lstStyle/>
          <a:p>
            <a:pPr algn="ctr">
              <a:buNone/>
            </a:pPr>
            <a:endParaRPr lang="kk-KZ" dirty="0" smtClean="0"/>
          </a:p>
          <a:p>
            <a:pPr algn="ctr">
              <a:buNone/>
            </a:pP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 Жұмбақ</a:t>
            </a:r>
          </a:p>
          <a:p>
            <a:pPr algn="ctr">
              <a:buNone/>
            </a:pPr>
            <a:endParaRPr lang="kk-KZ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біткен соғады,</a:t>
            </a:r>
          </a:p>
          <a:p>
            <a:pPr algn="ctr"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 шарды домалақ.</a:t>
            </a:r>
          </a:p>
          <a:p>
            <a:pPr algn="ctr"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Ұрсаң</a:t>
            </a:r>
          </a:p>
          <a:p>
            <a:pPr algn="ctr"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Ұшып жоғары,</a:t>
            </a:r>
          </a:p>
          <a:p>
            <a:pPr algn="ctr"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 түсер домалап.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Футбольный мяч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648301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941168"/>
            <a:ext cx="21226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800" dirty="0" smtClean="0">
                <a:solidFill>
                  <a:srgbClr val="2D41F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8800" dirty="0" smtClean="0">
                <a:solidFill>
                  <a:srgbClr val="2D41FD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8800" dirty="0">
              <a:solidFill>
                <a:srgbClr val="2D41F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34400" dirty="0" smtClean="0">
                <a:solidFill>
                  <a:srgbClr val="2D41FD"/>
                </a:solidFill>
                <a:latin typeface="Times New Roman" pitchFamily="18" charset="0"/>
                <a:cs typeface="Times New Roman" pitchFamily="18" charset="0"/>
              </a:rPr>
              <a:t>Д д </a:t>
            </a:r>
          </a:p>
          <a:p>
            <a:pPr algn="ctr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дыбысы мен әріпі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k-KZ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Домбыра аспабының шығу тарихы және арт индустриядағы даму деңгей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024336" cy="2376264"/>
          </a:xfrm>
          <a:prstGeom prst="rect">
            <a:avLst/>
          </a:prstGeom>
          <a:noFill/>
        </p:spPr>
      </p:pic>
      <p:pic>
        <p:nvPicPr>
          <p:cNvPr id="9" name="Picture 4" descr="Пшениц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5843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40822"/>
              </p:ext>
            </p:extLst>
          </p:nvPr>
        </p:nvGraphicFramePr>
        <p:xfrm>
          <a:off x="5868144" y="2852936"/>
          <a:ext cx="302433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2852936"/>
          <a:ext cx="35283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2" descr="ВЕЛОСИПЕД NEKXUS NXB D 26 в Астане (Нур-Султан), Алматы, Шымкенте - купить  по выгодной цене в HUBE, отзыв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429000"/>
            <a:ext cx="3456384" cy="2304256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78482"/>
              </p:ext>
            </p:extLst>
          </p:nvPr>
        </p:nvGraphicFramePr>
        <p:xfrm>
          <a:off x="2555776" y="5877272"/>
          <a:ext cx="432047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www.almacltd.com/web/image/product.image/90/image?unique=30865e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3959" r="10041" b="10396"/>
          <a:stretch/>
        </p:blipFill>
        <p:spPr bwMode="auto">
          <a:xfrm>
            <a:off x="683568" y="4581128"/>
            <a:ext cx="1752712" cy="18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s://i.pinimg.com/originals/90/66/9d/90669da865a2cc622b71ef7126055d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 b="11357"/>
          <a:stretch/>
        </p:blipFill>
        <p:spPr bwMode="auto">
          <a:xfrm>
            <a:off x="3203848" y="4653136"/>
            <a:ext cx="2331488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 descr="https://ozon-st.cdn.ngenix.net/s3/multimedia-r/60056274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9" b="7145"/>
          <a:stretch/>
        </p:blipFill>
        <p:spPr bwMode="auto">
          <a:xfrm>
            <a:off x="6372200" y="4509120"/>
            <a:ext cx="2195063" cy="18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fs00.infourok.ru/images/doc/193/221057/hello_html_6dc9d1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232249" cy="17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pinimg.com/736x/67/18/11/67181134974416a9f3912764738f33a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" b="5736"/>
          <a:stretch/>
        </p:blipFill>
        <p:spPr bwMode="auto">
          <a:xfrm>
            <a:off x="3347864" y="332656"/>
            <a:ext cx="1740312" cy="164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kcsonno.ru/wp-content/uploads/2019/11/9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1728192" cy="20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mcsm96.ru/wp-content/uploads/2019/11/ca6c6a0244106b8f7a99816ef533fb3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0" r="32311"/>
          <a:stretch/>
        </p:blipFill>
        <p:spPr bwMode="auto">
          <a:xfrm>
            <a:off x="755576" y="2276872"/>
            <a:ext cx="1209519" cy="22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yt3.ggpht.com/a/AATXAJzb5q85ytGkL0yuM-lZKtF28jH7AogZA6P7uovV=s900-c-k-c0x00ffffff-no-r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1941726" cy="19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zhaikpress.kz/wp-content/oraloniri/news/img/2018/10/48818494_w0_h0_dombra_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r="30774"/>
          <a:stretch/>
        </p:blipFill>
        <p:spPr bwMode="auto">
          <a:xfrm>
            <a:off x="5796136" y="2159826"/>
            <a:ext cx="781757" cy="227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s://c7.hotpng.com/preview/559/891/715/wood-flooring-textile-daylighting-sky-glass-floo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61" y="2723536"/>
            <a:ext cx="2063679" cy="165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8" name="Picture 26" descr="https://www.almacltd.com/web/image/product.image/90/image?unique=30865e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3959" r="10041" b="10396"/>
          <a:stretch/>
        </p:blipFill>
        <p:spPr bwMode="auto">
          <a:xfrm>
            <a:off x="2628543" y="4844142"/>
            <a:ext cx="1752601" cy="18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.pinimg.com/736x/67/18/11/67181134974416a9f3912764738f33a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" b="5736"/>
          <a:stretch/>
        </p:blipFill>
        <p:spPr bwMode="auto">
          <a:xfrm>
            <a:off x="4716016" y="423392"/>
            <a:ext cx="1740312" cy="164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mcsm96.ru/wp-content/uploads/2019/11/ca6c6a0244106b8f7a99816ef533fb3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0" r="32311"/>
          <a:stretch/>
        </p:blipFill>
        <p:spPr bwMode="auto">
          <a:xfrm>
            <a:off x="2267744" y="2276872"/>
            <a:ext cx="1209519" cy="22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zhaikpress.kz/wp-content/oraloniri/news/img/2018/10/48818494_w0_h0_dombra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r="30774"/>
          <a:stretch/>
        </p:blipFill>
        <p:spPr bwMode="auto">
          <a:xfrm rot="4231119">
            <a:off x="3254980" y="4763046"/>
            <a:ext cx="365459" cy="10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s://fs00.infourok.ru/images/doc/193/221057/hello_html_6dc9d1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50" y="5492808"/>
            <a:ext cx="568297" cy="5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https://kcsonno.ru/wp-content/uploads/2019/11/9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62" y="5439310"/>
            <a:ext cx="432048" cy="6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https://yt3.ggpht.com/a/AATXAJzb5q85ytGkL0yuM-lZKtF28jH7AogZA6P7uovV=s900-c-k-c0x00ffffff-no-r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46" y="2437912"/>
            <a:ext cx="1941726" cy="19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ttps://c7.hotpng.com/preview/559/891/715/wood-flooring-textile-daylighting-sky-glass-flo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61" y="2723536"/>
            <a:ext cx="2063679" cy="165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6" name="Picture 24" descr="https://i.pinimg.com/originals/90/66/9d/90669da865a2cc622b71ef7126055d6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 b="11357"/>
          <a:stretch/>
        </p:blipFill>
        <p:spPr bwMode="auto">
          <a:xfrm>
            <a:off x="4498302" y="4945225"/>
            <a:ext cx="2331488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0" name="Picture 28" descr="https://ozon-st.cdn.ngenix.net/s3/multimedia-r/600562743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9" b="7145"/>
          <a:stretch/>
        </p:blipFill>
        <p:spPr bwMode="auto">
          <a:xfrm>
            <a:off x="6687169" y="4913631"/>
            <a:ext cx="2195063" cy="18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6" name="Picture 24" descr="https://i.pinimg.com/originals/90/66/9d/90669da865a2cc622b71ef7126055d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 b="11357"/>
          <a:stretch/>
        </p:blipFill>
        <p:spPr bwMode="auto">
          <a:xfrm>
            <a:off x="4498302" y="4945225"/>
            <a:ext cx="2331488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8" name="Picture 26" descr="https://www.almacltd.com/web/image/product.image/90/image?unique=30865e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3959" r="10041" b="10396"/>
          <a:stretch/>
        </p:blipFill>
        <p:spPr bwMode="auto">
          <a:xfrm>
            <a:off x="2628543" y="4844142"/>
            <a:ext cx="1752601" cy="18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.pinimg.com/736x/67/18/11/67181134974416a9f3912764738f33a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" b="5736"/>
          <a:stretch/>
        </p:blipFill>
        <p:spPr bwMode="auto">
          <a:xfrm>
            <a:off x="5586172" y="5263103"/>
            <a:ext cx="615086" cy="5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mcsm96.ru/wp-content/uploads/2019/11/ca6c6a0244106b8f7a99816ef533fb3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0" r="32311"/>
          <a:stretch/>
        </p:blipFill>
        <p:spPr bwMode="auto">
          <a:xfrm>
            <a:off x="2267744" y="2276872"/>
            <a:ext cx="1209519" cy="22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zhaikpress.kz/wp-content/oraloniri/news/img/2018/10/48818494_w0_h0_dombra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r="30774"/>
          <a:stretch/>
        </p:blipFill>
        <p:spPr bwMode="auto">
          <a:xfrm rot="4231119">
            <a:off x="3254980" y="4763046"/>
            <a:ext cx="365459" cy="10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s://fs00.infourok.ru/images/doc/193/221057/hello_html_6dc9d1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50" y="5492808"/>
            <a:ext cx="568297" cy="5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https://kcsonno.ru/wp-content/uploads/2019/11/9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62" y="5439310"/>
            <a:ext cx="432048" cy="6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https://yt3.ggpht.com/a/AATXAJzb5q85ytGkL0yuM-lZKtF28jH7AogZA6P7uovV=s900-c-k-c0x00ffffff-no-r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46" y="2437912"/>
            <a:ext cx="1941726" cy="19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ttps://c7.hotpng.com/preview/559/891/715/wood-flooring-textile-daylighting-sky-glass-floo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5" y="5294852"/>
            <a:ext cx="587106" cy="4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0" name="Picture 28" descr="https://ozon-st.cdn.ngenix.net/s3/multimedia-r/600562743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9" b="7145"/>
          <a:stretch/>
        </p:blipFill>
        <p:spPr bwMode="auto">
          <a:xfrm>
            <a:off x="6687169" y="4913631"/>
            <a:ext cx="2195063" cy="18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52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Times New Roman</vt:lpstr>
      <vt:lpstr>Тема Office</vt:lpstr>
      <vt:lpstr>Сауат ашу 1-сынып 57-сабақ Менің достарым Д д дыбысы мен әрпі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1-сынып  Д д дыбысы мен әрпі</dc:title>
  <dc:creator>Тойбазар</dc:creator>
  <cp:lastModifiedBy>Акерке</cp:lastModifiedBy>
  <cp:revision>33</cp:revision>
  <dcterms:created xsi:type="dcterms:W3CDTF">2020-10-18T11:54:46Z</dcterms:created>
  <dcterms:modified xsi:type="dcterms:W3CDTF">2020-11-09T04:16:50Z</dcterms:modified>
</cp:coreProperties>
</file>