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59" r:id="rId5"/>
    <p:sldId id="257" r:id="rId6"/>
    <p:sldId id="262" r:id="rId7"/>
    <p:sldId id="261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17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1500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4543F-1790-4743-86C0-5239FEA9224E}" type="datetimeFigureOut">
              <a:rPr lang="ru-RU" smtClean="0"/>
              <a:t>21.11.2020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7B844-FD64-46C6-BF4E-D4F23DD8E2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550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4543F-1790-4743-86C0-5239FEA9224E}" type="datetimeFigureOut">
              <a:rPr lang="ru-RU" smtClean="0"/>
              <a:t>21.11.2020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7B844-FD64-46C6-BF4E-D4F23DD8E2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539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4543F-1790-4743-86C0-5239FEA9224E}" type="datetimeFigureOut">
              <a:rPr lang="ru-RU" smtClean="0"/>
              <a:t>21.11.2020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7B844-FD64-46C6-BF4E-D4F23DD8E2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597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4543F-1790-4743-86C0-5239FEA9224E}" type="datetimeFigureOut">
              <a:rPr lang="ru-RU" smtClean="0"/>
              <a:t>21.11.2020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7B844-FD64-46C6-BF4E-D4F23DD8E2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44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4543F-1790-4743-86C0-5239FEA9224E}" type="datetimeFigureOut">
              <a:rPr lang="ru-RU" smtClean="0"/>
              <a:t>21.11.2020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7B844-FD64-46C6-BF4E-D4F23DD8E2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404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4543F-1790-4743-86C0-5239FEA9224E}" type="datetimeFigureOut">
              <a:rPr lang="ru-RU" smtClean="0"/>
              <a:t>21.11.2020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7B844-FD64-46C6-BF4E-D4F23DD8E2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784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4543F-1790-4743-86C0-5239FEA9224E}" type="datetimeFigureOut">
              <a:rPr lang="ru-RU" smtClean="0"/>
              <a:t>21.11.2020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7B844-FD64-46C6-BF4E-D4F23DD8E2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790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4543F-1790-4743-86C0-5239FEA9224E}" type="datetimeFigureOut">
              <a:rPr lang="ru-RU" smtClean="0"/>
              <a:t>21.11.2020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7B844-FD64-46C6-BF4E-D4F23DD8E2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857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4543F-1790-4743-86C0-5239FEA9224E}" type="datetimeFigureOut">
              <a:rPr lang="ru-RU" smtClean="0"/>
              <a:t>21.11.2020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7B844-FD64-46C6-BF4E-D4F23DD8E2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934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4543F-1790-4743-86C0-5239FEA9224E}" type="datetimeFigureOut">
              <a:rPr lang="ru-RU" smtClean="0"/>
              <a:t>21.11.2020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7B844-FD64-46C6-BF4E-D4F23DD8E2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831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4543F-1790-4743-86C0-5239FEA9224E}" type="datetimeFigureOut">
              <a:rPr lang="ru-RU" smtClean="0"/>
              <a:t>21.11.2020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7B844-FD64-46C6-BF4E-D4F23DD8E2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561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4543F-1790-4743-86C0-5239FEA9224E}" type="datetimeFigureOut">
              <a:rPr lang="ru-RU" smtClean="0"/>
              <a:t>21.11.2020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7B844-FD64-46C6-BF4E-D4F23DD8E2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920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3.wdp"/><Relationship Id="rId18" Type="http://schemas.openxmlformats.org/officeDocument/2006/relationships/image" Target="../media/image14.png"/><Relationship Id="rId26" Type="http://schemas.microsoft.com/office/2007/relationships/hdphoto" Target="../media/hdphoto6.wdp"/><Relationship Id="rId3" Type="http://schemas.openxmlformats.org/officeDocument/2006/relationships/image" Target="../media/image3.png"/><Relationship Id="rId21" Type="http://schemas.openxmlformats.org/officeDocument/2006/relationships/image" Target="../media/image16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microsoft.com/office/2007/relationships/hdphoto" Target="../media/hdphoto4.wdp"/><Relationship Id="rId25" Type="http://schemas.openxmlformats.org/officeDocument/2006/relationships/image" Target="../media/image20.png"/><Relationship Id="rId2" Type="http://schemas.openxmlformats.org/officeDocument/2006/relationships/image" Target="../media/image1.jpeg"/><Relationship Id="rId16" Type="http://schemas.openxmlformats.org/officeDocument/2006/relationships/image" Target="../media/image13.png"/><Relationship Id="rId20" Type="http://schemas.microsoft.com/office/2007/relationships/hdphoto" Target="../media/hdphoto5.wdp"/><Relationship Id="rId29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9.png"/><Relationship Id="rId24" Type="http://schemas.openxmlformats.org/officeDocument/2006/relationships/image" Target="../media/image19.png"/><Relationship Id="rId5" Type="http://schemas.openxmlformats.org/officeDocument/2006/relationships/image" Target="../media/image5.png"/><Relationship Id="rId15" Type="http://schemas.openxmlformats.org/officeDocument/2006/relationships/image" Target="../media/image12.png"/><Relationship Id="rId23" Type="http://schemas.openxmlformats.org/officeDocument/2006/relationships/image" Target="../media/image18.png"/><Relationship Id="rId28" Type="http://schemas.microsoft.com/office/2007/relationships/hdphoto" Target="../media/hdphoto7.wdp"/><Relationship Id="rId10" Type="http://schemas.microsoft.com/office/2007/relationships/hdphoto" Target="../media/hdphoto2.wdp"/><Relationship Id="rId19" Type="http://schemas.openxmlformats.org/officeDocument/2006/relationships/image" Target="../media/image15.png"/><Relationship Id="rId4" Type="http://schemas.openxmlformats.org/officeDocument/2006/relationships/image" Target="../media/image4.png"/><Relationship Id="rId9" Type="http://schemas.openxmlformats.org/officeDocument/2006/relationships/image" Target="../media/image8.png"/><Relationship Id="rId14" Type="http://schemas.openxmlformats.org/officeDocument/2006/relationships/image" Target="../media/image11.png"/><Relationship Id="rId22" Type="http://schemas.openxmlformats.org/officeDocument/2006/relationships/image" Target="../media/image17.png"/><Relationship Id="rId27" Type="http://schemas.openxmlformats.org/officeDocument/2006/relationships/image" Target="../media/image21.png"/><Relationship Id="rId30" Type="http://schemas.microsoft.com/office/2007/relationships/hdphoto" Target="../media/hdphoto8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microsoft.com/office/2007/relationships/hdphoto" Target="../media/hdphoto9.wdp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0.wdp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Relationship Id="rId6" Type="http://schemas.microsoft.com/office/2007/relationships/hdphoto" Target="../media/hdphoto12.wdp"/><Relationship Id="rId5" Type="http://schemas.openxmlformats.org/officeDocument/2006/relationships/image" Target="../media/image34.png"/><Relationship Id="rId4" Type="http://schemas.microsoft.com/office/2007/relationships/hdphoto" Target="../media/hdphoto1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book24.ua/upload/iblock/9cb/9cb23dccff210fe379365d3d88982dcf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09" b="41495"/>
          <a:stretch/>
        </p:blipFill>
        <p:spPr bwMode="auto">
          <a:xfrm>
            <a:off x="0" y="-306979"/>
            <a:ext cx="12192000" cy="704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01522" y="257577"/>
            <a:ext cx="32423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Сауат ашу </a:t>
            </a:r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90340" y="257576"/>
            <a:ext cx="27168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 </a:t>
            </a:r>
            <a:r>
              <a:rPr lang="kk-KZ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-сабақ</a:t>
            </a:r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66402" y="2190458"/>
            <a:ext cx="66591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 дыбысы мен әріпі </a:t>
            </a:r>
            <a:endParaRPr lang="ru-RU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1522" y="3586011"/>
            <a:ext cx="34826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мақсаты: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01053" y="1256119"/>
            <a:ext cx="49898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Менің отбасым</a:t>
            </a:r>
            <a:endParaRPr lang="ru-RU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6138" y="4109231"/>
            <a:ext cx="109111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kk-KZ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 </a:t>
            </a:r>
            <a:r>
              <a:rPr lang="kk-KZ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тыңдау  барысында тілдік бірліктерді  (сөйлеу, сөз, сөйлем, мәтін)  ажырату, тыңдалған мәтіннің мазмұнын түсіну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kk-KZ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мұғалімнің </a:t>
            </a:r>
            <a:r>
              <a:rPr lang="kk-KZ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көмегімен мәтінде  </a:t>
            </a:r>
            <a:r>
              <a:rPr lang="kk-KZ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кім? </a:t>
            </a:r>
            <a:r>
              <a:rPr lang="kk-KZ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kk-KZ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не?) </a:t>
            </a:r>
            <a:r>
              <a:rPr lang="kk-KZ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туралы айтылғанын  анықтау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 descr="https://pngimg.com/uploads/bell/bell_PNG5354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185" y="850854"/>
            <a:ext cx="614168" cy="66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3846" y="839297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11485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book24.ua/upload/iblock/9cb/9cb23dccff210fe379365d3d88982dcf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09" b="41495"/>
          <a:stretch/>
        </p:blipFill>
        <p:spPr bwMode="auto">
          <a:xfrm>
            <a:off x="0" y="-191070"/>
            <a:ext cx="12192000" cy="704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27931" y="1473954"/>
            <a:ext cx="23192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Қар мақ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7931" y="2517128"/>
            <a:ext cx="25458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ла қан 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7931" y="4595114"/>
            <a:ext cx="36593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Сыл дыр мақ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7931" y="3556121"/>
            <a:ext cx="28488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 ша қан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15197" y="1602226"/>
            <a:ext cx="62184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буын,    2            ,      4          .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864407" y="1775265"/>
            <a:ext cx="436729" cy="30025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10016609" y="1739655"/>
            <a:ext cx="504968" cy="390627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115197" y="2607437"/>
            <a:ext cx="62184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kk-KZ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буын,    3            ,      3          .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15197" y="3617810"/>
            <a:ext cx="62184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kk-KZ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буын,    3            ,      3          .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15197" y="4718224"/>
            <a:ext cx="62184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буын,    3            ,      6          .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10016609" y="2630611"/>
            <a:ext cx="504968" cy="390627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внобедренный треугольник 19"/>
          <p:cNvSpPr/>
          <p:nvPr/>
        </p:nvSpPr>
        <p:spPr>
          <a:xfrm>
            <a:off x="10016609" y="3774014"/>
            <a:ext cx="504968" cy="390627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авнобедренный треугольник 20"/>
          <p:cNvSpPr/>
          <p:nvPr/>
        </p:nvSpPr>
        <p:spPr>
          <a:xfrm>
            <a:off x="10016609" y="4784520"/>
            <a:ext cx="504968" cy="390627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7864407" y="2805380"/>
            <a:ext cx="436729" cy="30025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7872869" y="3837135"/>
            <a:ext cx="436729" cy="30025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7864406" y="4918484"/>
            <a:ext cx="436729" cy="30025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15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book24.ua/upload/iblock/9cb/9cb23dccff210fe379365d3d88982dcf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09" b="41495"/>
          <a:stretch/>
        </p:blipFill>
        <p:spPr bwMode="auto">
          <a:xfrm>
            <a:off x="0" y="-191070"/>
            <a:ext cx="12192000" cy="704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s://sun9-52.userapi.com/c636728/v636728349/a7bb/IaVEsg6Gb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225" y="164486"/>
            <a:ext cx="2646962" cy="290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kzbydocs.com/tw_files2/urls_4/32/d-31157/7z-docs/1_html_m734bb4e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19726" y="870127"/>
            <a:ext cx="2237414" cy="3148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data:image/jpeg;base64,/9j/4AAQSkZJRgABAQAAAQABAAD/2wCEAAkJCRcWFhgWFhYnIRwgLyknMScvKionKScnLyosLykvKCcpKR0nJycdJycnHh0dGxsdHR0dJycdHR0dHh0aHR0BCAUGEA8QDxIQEg8PDxUVFQ8PFRUVFRUVFRUVFRUVFRUVFRUVFxUVFRUVFQ0VHxUWGB0dHR0VFSUxISclFx0dJ//AABEIAKgBKwMBIgACEQEDEQH/xAAbAAACAwEBAQAAAAAAAAAAAAADBAIFBgABB//EAD0QAAEDAgQDBAkBBwQDAQAAAAEAAhEDIQQSMUFRYXEFgZGhEyIyQrHB0eHwUgYUFWJykvEjgqKyQ1Pi0v/EABoBAAIDAQEAAAAAAAAAAAAAAAIEAQMFAAb/xAAzEQACAQMCBQMCBAUFAAAAAAABAgADBBESIQUTIjEyFEFRYYFCUnHwBhVisfEWM5GSof/aAAwDAQACEQMRAD8A+4rl4olwC6dJLktUxLW66nbfwQyXO19Uefjsh1QdcYdWaN7+JQG41kwTB5gjwkAHuSlXsmk65BBPAkJtlABmQGYte/jxXZnajG5XhNlUupVWXpgEfpm0cp0PKcqapYsESQWnS/H84wozO1Q5c7khlpOpRg4cUriMWGkNALnESANY4k6AbSUGM+87GZ6KYRA2NlR4b0uIYX+kAEkZBI00BfqDvLWptlFoBLHuYW6hxLo6gk2PFhbm/Up5UHRLEkLg0cEpSxBnK8ZXdZB6H5H1kV+JY3UqKmB3gwxDRcwhSHbQFU9o9oANhtxa/KUaligBcjipt2DdpXUeOggaBSkngkW4lp0KMyqCNfkrdDSNU40jMkr0URxXjzAkX70EPK7kmRGyANfiiteAEpn6IfpI95SyH2nRqTMjRGFWYVZUxMafBJYvFu9HMRNt7CJUtSIGZNMkGaYVW6SJ4SuNQATMLLAg0nZmwRvzI24jQ34pnDYhmQZmieMfNBgmWqxxLs4psH1gO9LDEBxIDwfzikHY6kAZc0crX2VXQqh1N7OOmoudIO0R/tQVFnbkTTZoRQFTnGAagnuKkMY5ujZ6mPqp0YgKhjWKEDM2zuGkxfxXlK4B43SxdUNzABnunmi4CoRTY0DjfidT0QVlA3kcok4hXuhLElWL4IFiChGlOir7yGpESuc5Ac5Wb8MqrFua2xnrGiBtu8qqKROc4bgdUH0TeHx+qpKtUuEFxhBD40PmqOcJVrn0x9duhKWfir5Rad0kcSeA8UriqkgDe2+g3VnqSTNKptLdrhmIm9r8vkvXVAN79RP27lRAtb7x/u+QhSD2n3iT3n5qWqqPeVa5eNqjgfil3Y9rXZS0g+G8bSq0A7NPiR81z2OdBIuN9xe8IfVL8yMmWL8cQbRx1J36C591POe0WdodlmH4B7puPDXqrw1HHeFLXVMe8NdXuINlQND7yBPgBK9wbSKGd59d4zEniRYQdmgxHI8VUY/DPLHuzQIcdySYj7LQCmXNblMQI7raRytturbBlbJWWLE8ODRGUFt5OY6EEgCwIjUBx4kOh3rQ83/Ua14EOIn7HiP82clqoNsxAyzc23EXmCIs4HeMyq+0P2iDW/6dgfeIm/IA3PP2eqazJlli6lIUh6TK0ToTBnUwdZ3t7Q6rH43tECAx5IFpgNIO3tESNTKq6+IfVcXOkk7kyfoByEJE4e8uj6oGpBu8rqYPeMHFPLSHOBB5gkLaUMBDWnjHFYKrSblkRK+mskCBoLIWGkdMqZRFW4W4jnubotLCOPtOPijMkO1tfzTIkFRzmwN51NvpF6eHIPtGOC8qMOzkw/ohsnSEPPbMLX9IP0U6uXlPCggS4nltqnBT5L2m21vy67nmTzDA/u7dmoFXBtIiTHDZO5jOikWnSwlTzCZy1iO0yvaVANYy3C8m991R4hwAcQ0T8/z846bthsNZN4KzeLbrbj8LKNZnBzHGgZQbX26K67MawtYDoLd/NZqg1rWzIm/XuWi7NpEtJDrSRpuLa+KKo+JZcuekjpl0aTCdBwXvqhwiBqPBDFPQg6KRYMwKBaso1se85usBV+GruAOUAwSY3F1cRdVWDaMzyP1Hb85qq8bp2M6nnMkztCq63o45mYQH1q8j2I6SfkZ71YkJWrQDrmUg10w95ZpPzF34yuRGZh7iPmqiv2fUc4ukX638ZVyKQbaAfiihwFrBD6hj3gsme8ydTs6sOB7/AKoX8MqcFsX1GASXAd6F++0v1hGtQys26xY4Bx5fnJHpYIDUyrQMPBeinySrOxmjK/8Ac280anSa24TgwwOs+KA6g0G4UaWnMdp6SF4H8APELw0m7QoyAbFRyjIysIWv90hCLavEeSY9KOELhiG6OMfnkpVIS1QPyxN1KoQczxHCB9F5hMeKWGD3XiGxvmBy/FQ7WxopUwWkEumLi0fGJ0WNwuODC/OCWPkOE6ydROjx7ptm973XLU4PSZQSZVXfJEY7S7efUcW2AFo2G/edNfV/lVI5xcQ4kkjf820XVHNkkGQbTpJ2ncE6wrDDYB7oLgWjpJPQd+6fqVQu5kU6TMcCAa6LkGfj3JyhgnviYaD3nw0jnKucLSZTbmLTm1uCTGtycjQeQ9Vv8yNULiydSYttc8em6WuL0jYRm2sAfKVGI7ObRFN+Yn1m62zC0wBsDBlbUHWxWeZSzh4c1rSdwZMgyCSRJMiYTuG7WY4Q4w4bRNxrEa3ldRrhjF7+gVwcS2BUS4oPpBq5wAO86qDq7YnMOsqakTjBcVEVTKXfiGx7YnqF4ypJ1BHcq9UhmxLMVJ3Q2uIvsgAt10Xoqs0LgDwkD4otXzI1Rh3VdVr5Wk6oFRzCIzCeG/5zWS7W7X9Y02G4tPf10HvHLsiXJ2EOmuTLLH1HVWxAAPKSfoFWHDP1LiZ5rJ4rEvccuc7mZIEaD4Jc1qrYHpCJvEzA5phUAGJq29akv4JsBho4nvlXnZePDRkdAnfmTuNuqwdLtZ7PbIeDvofur+hiGVG2MjzCiomY86UqyYXRq/TBm7IOyiKo3MFUGH7RcG5H3I3tcbba/q7lz+2g02aB3aJZmAOJg1LchtJl66oToD10H1Kr8HVytOYiZN+cqnqdtVXE5SAOk/HdIUnudOd+vPXuFroLhgVxO5ODuZsDi2frHiFA1WO9/wAwsyXN/VfouZiiLBoI7/qkmp5lnT8zRii12hJXn8PaT/gql/ejs0AqYxj/ANRHeq9AEDoMvh2fSFsg8FH9xo/+vzP1VKcY4++ZRRVd+pTrIkhFPbTNOaoleGq38CSLjHBEY2NyVbozLubCmrOkoFVx91cRyKXq20b5qGWV1HkS53AeCEcRsY8fkUMuJsYHegz3nqhi7PDuqCPaQH1ZCC5sahTDCbfZdAZiZXYzDMqNyOnjO4PJZmphnsMOBI47G8C2081rnNheFoLTmiDbW1xzV9rdFdp1OqRtKfD4Esa4lgLjY8WAnKYGxBBvy9r3VqzRmCCQqFj3McxxGaZa3MYIB2J3Bj1Z96O66pVM0PZoZtoQdD0M2cFN25O5m5Y4A26Wi1fBBxBeSQLxNp2kAAHvRvSMdmYdNJ5kTY8dCh4t5aImdOgBsJ5KGJIbSDKbBJ/8joBMHYEExO2X2UNGlqGSdMurVAuwGqSpYsgQ8QbidnAH2hyJSTIyiQLyfEz3FWGIe70JqOcXlsECAANjADZAIJ1KBRYA1rTsAPAKaihd1kU31bESxwXaFwytBabAmDHXiOaexHYFNxlpIPiFmqhy21BWk7Gx+dpY7VvmNvD6JuzcNs0SvrYLuJUVuwS3eR+bqP8ACyBIeRy3n83W3JEKvdhWh2ZoE+X2XXNke6GILSXOWlB/DDluTPGT5gn5pijgiCLAgwZ1MjhwVhVolzhmcQOE2KXw0MzA77QR8VmXCOvlGKdKmBmTr4ZmV3qjc9Dy4L51Q7Ie+kazRJJIjfT4SSHdy+iUMMxs5XG9o/Bcj5pTs55oU3syOcQ8iGibEAieGqZ4fVxmcyKDtPl/oXucGBhB003HGefxX0bBdhsZTDSwZiLneSLrR0Q1wDskG9iBI8Eti21sw9Hky8TMz0FohM1q5bYdMtoqBPlOJ7NNH1XssJExwt4EAFCDfRuDqbhtzFxw5/8AJfW30A9uV7QZsRtPKV8p7Sw/oKrmDRtu4mR8ZVtvWzsZDrpORNl2QW1WveQNm8pNz8Ae8KdXANggtBHdZMdi0suHvIkkxoRtcbG3mESs18AsudOg8pWXxCqdZAnMvMOW8pn6uGY24HdefJKGqzQSDwWgPZ5qXeCCeZjlv0VbS7HzSWEkAkbi/fqpo1RjcyPRDG5iIbJ0KO3BuOhnvKvaOHdEPZEb21/N7KT6DWw4ggcNULXW+BFq1qQemZ5+EeNBP1UGMqTZa91HM21ucfJB/crzIB4xBlB635ElaPzM2Z94XXmYrSOwoOtylf4X/N5KRcKZU9rvsZpg1dlUwZUS4AgG0pxlEZnj2zZKGhe4CeqWVbQxpe7KWFu97T3H5Sq2TeTy8jMicINgCiuww3APx8Udr7wRB46gqo7XrvpOY9jze2XYwb9Df8hQqZlTKAMx8YNvAjlNlBgpvBDSHR4gfMc0jgO0XVG1JcBGltJmARvogh7qAc85TMaACZMagDQwu0Q6SKQT+L8Mcx7Q0BzoJO2568BzVIykScxI6bDoPmvcxc4ucZJ34DaOATLAAhbA7TRs7BR1HyiWJpZmkHT832RMBXLnZMwFTraqBx4PA3974TxDCRY3VPVg2cINu4jgdiFbbv7HqWMV6GoZHS00NfFQ12Zha4TqDBjgRY/9lcMpZmhwe2Dvr9h15rO4Tt57IZWGYaZt+8aG24/tRGNzue+k71ZBsYBte2kkztmsnbezQ9pmXNyynDdMu+0C0U8jBd0tFyZkecX8Cs9gqpcy9nC3ePtCtm4dlQXYSBF5k8+hBGgSWLoik5rxMGxPfIJPG8SivLTK7QbG9AbBiub3T+cVLDYj0b2v4WPMHVTrt0ckagnayQtzg5mpcJqXE+jB0wQURwhZjsbtEFoY53rC2uo27/oryrU0WxTbImDV6djOq081iLJc4XL7JjlqPsmPSjWVF1RTUpqRgyjVAirHtCOeo+oQhOd4Y6JDTMSNXA78IRHwVUYuabg8SRoRrAJkEcIPxKRrcPVdTJ/xGbO4ywDR6k+q2HVHAkkCALER8d+5M4inna5uctPFpgj85pQ1fVDocYvIuRblyXlDFNqSGsdaBJkcxBNzEnxSYY4zNIrg4jGGa2m0NbJ5kySeZ3Kru0Oz2PcKhnNYaTeYBiDpP9LYzKxFEjdI4gNNWmHOIZD9DAJ9UXjWxI79oQ0XYnMm4VQsawdIFrpJgwAZJkCYN+sT70D3cqmGBuhnvSlXFU321A5xHgkXYzLo6R5jvGoS9wSxma1wAZc0WvaDnfJN5gCBt+c15h8O1gIY0AG/VVTe2pEZQDx1HfoQpDHiMzWxGvI9NCFU1JpLXYPYx2riWtMGRvovWub7Qjry1VLXqteZMEncGDbkTwXlDE5S4C8xfQg6XHDn+DuRttK/VbzQekOwQTim3uJE+WvwKVGOZAMHpuI11tKUqYlri6GwTvaY679FC0vmFzxHG4z1cz4AtBmxkbIn7xyH54/FUjAGkRcGLzpx0iDdO0smUQCBwk/VWGmJBrqe+xl/UxLG+/PgUtUx7DaZB5QR3bq19Ez9I8AvG4On+geAWtUt/rCZW9pksXjSZY0kjjOo2tCrTXfEF5jqvoRwlPdjfAL1mHY3RjR3AKv031lTWzE95h2YkkEucZEQZ+Pcj08WZLs4kxYxcjrb4LbADZJYuqxoDnAeE3UNQA94aWrE7GZ6sJaKjWCBYwLEbyBcH9Ju3RMM7PD3CXSBuDMze2wJAaXfddR7QqOMBrQTAFonrJ0+iv6OHa1oY2wHdfu53TFvQHecNicGZ+t2K8XpvIPBwBHiII81TuLmuyPaQ4XjYjkdwt8CqntjCB7LD1hcHgfodHI7i0Ujbyjdresp3PTMqaqXeA76rm1LidTtwI180WmZkaFZrKVM2KbAjIiL8ORfZSY8sdnZLTx49QbEKwcI/Ne5DJB2RLXI7QalBSMGMM7Tt6wyniPZPUG7T4t/U5WjyKlGCQQd+P0WddTBQQxzDmYSJ4b9QbHwzJ634h+aZ11wr3SO4d8tLXG4t1jTyheBu5sksPiXNrS8CHQJ2naQdLWtyV49oSdxgMceMbtSdOG8pV18OHGxII34I9DtCs2GudIG8XhFDb2Qahm0Kbe4IkXVqrDeWvpc1y8nwHwEoopN5+JKo8JV907X7v8AKumVLLVptkZmFUTScGemkNQ8g9fogGtUbPrBw4HdBrVjMJcNc4w3XWeA/PzhOmV5k6WP9ESRLR+kyWyeB1aTwPq/0+0rKl2rTyl8OE2mCRPW7Rfmgsa1oMXOkxfu4DkP+SFRxrmOdYEHUHc8jt/bsO9etaqZdT4kBsZZGu5w2aOEyfHQd0/1JJ1H08HNkoskl+hNjOU8N3G7dPa9ZDdjacz+7NJH81vDLCXrYp9WPSEQIhoENHC0mT1/tVVG0wcmX3XE004EjgsNh7OqPcDrMQCJtJvEiDBjLKu39mUnXzOM7yI7pCoxuf8ABU6WIewQ1xDTty3jh095FUtviIW90mcMI/8AwhkkhzvEf/lRf2O1wAzOtbUXHOGoLqzrOD3EdbfC/fwQSX/qdxmbk/RLNSaNc+gP8Qh7AbHtutzH0Xo7CI0qT3T+fdDL6k5s7um3goekqQBnPWTKDkH5lfqKPw37+8YqdkEzmqG/L6les7FmxeZ6fdLCq+3rutzP1uoiq8SQ4gnmb+an0x+ZzXVH4b9/eOO7BH6zHQfVe/wU/wDs8vuq4uflLMxg3jZS9JU/UfE/VTyIPPoH2b9/ebR9WDAheAk3JSjXC0+KaDmTA1QtVJmtoxJmoRvZemrCGTCrcbjWtBY29QzAifHYIdZk6AYXF9pBgILvW4RudNuKzdWoR69Ukk6Nmb/AaT+lsKUGczzmdx4KvZUzPmdbTwEx5n5JhVxuZVbkVWZE8F82/Sa3sOiXTUcL8tu/ci94Gq0Itf8AIS+BpBtNgAi0pqJT1HtFqigHCjSs9hBqtlpCMFE6I8wNM+c42llqA8YPeNfKFKg0F0onajT6d2UiABzgm9u6EoGPGjgO77pC+TJOJt8KouaY2li8BKPYlxVe2TIMbR9wjMxIcDaCLx9OSTZCIywKnBE6NjqvDSvM+aMXb2U4CjM6UmLw7g0w6+ug1mQn+x2lrHXBBuOR3ngdM380pp7QREBVRJoOkSWnUcOasV9QxKKyYOqXBMGeCDVdM3/wh06pJJmRx4/VdUKDTgwlbO8VY/8A1L81aiqs/JFQHqrM1TYASTt+bLVtWwsxOIrl9ozJdOQEkSdNBvPJEZUyiBveeNoTuFoPoEVTfZw4DlxI+q8x2BgekpGWG/8AT04j4I1qhole27KNohQr5i4ba+cKJS2EbDyNjJ87+c+Kdey6mIVl+IIFewiBiGHN1keK6Cqmc8xlHE/KfkpBDrOAySCNTMEA7GCRfUKRcuhVEIxJB2XhB8jy4bB3dwSvaPaIo2LJdwgd0mbBXFDs59QezAO5t5alUWNwFJrnNeDmFpBInh5EKqonVmOWdvqGWEqW/tG4OOdjQOEGfGfkrXD9r0HQDDSbSTABHE6DvVRX7Fa4yKhHUAx3iEmzDOpEtLA8HcCR3jUKdAjLWqkdpuA1pPqvaf8AeLo7aRItHD2gb/VfPA9jvWZAPhBR6XaT2kBzszRtvzgm500VdZCBtOo2Ck4J0zclsGC4DvC70f8AOP7gqNjmuaHNEzB0+SYGEqnSkfAfVJeqb4msP4ap+9WbB9IHQwiNa1t5kqIKTxWJyyBObhH4EDSVydpPHY4UxAkuMwOapGkglxMuO/AL1znC73S477AckEmFfRpYEyeJ32elPH+8hWcQ1x6+KVoNAudGwe/bvJhTxL/VPd8U72VhDUd/KC0nnBkeYnuR6SWUCO/w4dNG4b9Fn0FghoHCFxC8lSCeWL6pEc0CvUDWuJMACZ4DdEqOWW7axOZ3ogbDUcTqBPARPeguKwUZMttaJdsCUlItrOe5zoJghswTaBfiAAI/UUUtgXNvlz+3/H2UA4dgIMEEQYm0jS8Ztdp/3e6iur5XNDmyCJmYIE8IvosqpXLHpno6aaRgatPxE84JOUQNNImN+/8AuygJd0D1txz2P3lM1mta6GEEeU8u6LJZ5HrTuI75t87I1l1wimkDG6bpEi4KMyrxSVGnVazO5kC2siZ4AiZ3RC8nkhqJgzPp1QRGzVC9yhyWDhufgpNqtvy70GITQZwhbdj43jY9ylUmASL/AJsUH0rnu9WwG/33Ry2Ya3VX0lJOItWYKGPtK91J9V4DWxNp4DdarCdnmmAWuk8SJnpwCDgQ1rnMMAmI/wA8VcgxaEdeqVOkeMooUgw1HygvTkQHjXcSRyngev8AclnGpR9anABPsuIDTOtjcHpH9KdqO0UASQdx0ny3VdOvgyxrfK7zMvLXPc+wIIECwgi8A3sTLj70KwKD2pSYQQSARePdcOU2BkGwVSzEvb7LrcJJF+R0Ti3A95k3XCCw1KZfBvmtL2c1hpMOW4EaXBFvkso6swa1jbg0abXIjVRb2qxohrqhm8CwnkW9EfqAewlFraFfLRNB2xhG+hFj6pBmSbaG5k6HyVJ2dVY0ZSJqAnUwABofAgfqzBIHtCo6wouIMXc6QY5Eg+SHVq18stYxpEmIzHum0/p6BdqJGwhto1ZJWXGMxJJbmrAgzNiWi1gGtcDe9zOnNVOJpE5SykSTOgIBAFiJPlJ1TvZznPdmfUmPZ9UBsgzcDQlpBb/KfadCPj+yqdQNJZBcQIkwN3RBjQH/AOVTqwdzHlXbYTNPpVAYJYBr6zwPIA370M1WU4c7EMi1mgk68AeG6rWYOnJDzAEi/EGCvKfZlN74DwQI3ie7irFH1le3xGsPTpOcXS0kk3cYsDax3IvCI6pQY46OPAAGLcdOSFX7AgzBA62QmYANMtkE/hUNTye8vFzgYAWP0MY+m1uV+UWsAI06FNDtfFD/AMg/tCqhhoIBbbxnwV0xgAEMC40lPcSkuZssXicrfVguO3PoqmqY9Z5lx32Cm5kuLyLnbgq3EuvxS1Oljcxfid5tpXxkS6VEusgh6C6rJjYImfaZ9nbtVcKsm8Oc1xFx99yth+ztP/Tc7ifID7lZKvjXOa1kADXSNNPMz3LYfs++aJHAkLrFiWyZ6e4tOTQ0j8w+8uH1Y2PgoCu46MPwCK9KgPOlhx3WgsxmYiRdVIcA6JPujzk+WypD2K5xJNUyZOgiSZ6xfitFTohs7k76kooaoqUlbYiHRrOpyp0zFYns+pTGYw4cQCCOoO3QlJupBwBM9YJN+Earc4werl/UQ3uJv5Sl8aYaA2xMDoNT5ApStw9fIdM0qPGKnSD1NMezs4uIDH8jI0PLjv8A0x7SuKWAYz2R636rEjpsO5P5IAhDLTuUizn2jjVmbyMzuP7Mq1TJqgxtBA8t+aqj2fXZqwkcZnyC176jBq6IQXPgepVJ5WIHeIPxR0ax95UyYO0yQqxYNv4I7RI5cNvuidrl8BxYLbjUzxH+VVYfO6QDA8+7gmFoau0GpdBfKWT68eq3X4fnBP4RuW+p15yqxlECwVphhAuU3RoBRMq6uix/pi7KbqtQWufz4BaMYR4FnOHKbfNV+Ew5zOc10c/jE/HmVZnDg3JJPUrOuvLvHxVyq4+JCiyoBczrY389kw5r4gMHWYg851Cpn4ksdDXkctfAHbkEarj6rmjJlPMSDHfIB5oFVv6ZDVfaFx7mNa5rjLzeYE9/AdVn6OHzSXC2kRrbgdNf6v6V76V7Mz3USYkgSCJ1knNJMqbMZAl0uBvIHG9x46T/AEpq1RR3i19VfThIcUWjRo+fibqWZMtw2bUkTeN45k6dB/cinAN2nxP1Vj3ajaZi8OqMMmJsep3KFVwzmmxn84oDKwBIdII/ArKdwrSqtYuvtDYHE5XGmWiRYGYBEyJ4lnux7quS9rJqPMnSeE6ADj/ycqyk9gc8uaCC0GIkEgwPikxA1aJSF5VwxE9LwSg1VAZocNhGBozMGY3JgTJMm/eV6+jTa1xygDU2ABtus9QpOcYY0n4Dqdl5i8JlIaXSTBI2A26mZWc6ktu8aPDsMBldUlTpOdZgPiYHiYCMeyXQT6QSdoBA+BSBY0bKdLCOf7LRHHQffuV7V2G4fTLrvhq4ydKz12Hez2mNPMOjyKAXu2Df7h9FdOwbKTczoc7paeQ+sqvj+UKylxRiIrR4Rr3U7R6tiBpInjOg5KsqPvy+Sm9sbID2+CcqTyFR8xWtVOn+YUqFAkcB+bIrWxcIgqO4DwVVTPYRu3vgnh/2g30sroBJsPiVrMFixTAcfZMDbujiR732WTrOzEOAgi3Ij5X3QG1B7wj4LqORgz0FpeU69NVZ9LD80+r03ggFpBB3mUVfLsLj30ycj4PCQfJXLP2irCxAPkmluwO8GpwN+6MjLNqXDcqBcW31Cxp/aJ5s6mCOqAe2anugDlJNvFWLeLKf5HWJ7f8As1+JrNJYQbBw8xHzSmOrgtDmgnK6OGoI1NtY8VmmY1r/AFqp9ZskXMcoAsT19bMoUHipnaBBEmZvBtodwfa6hVVrwYIA6YdPhTrux0y7/fWAhr3hp1g8DpJFvNQOPZf/AFGnvnyCyYZlJG4JE8YMJWm4uc/L05WEnzMdyS0gnaP3VuKaK7PNezHsN2vbfkb9D9kF4e8OLaYM2vobcDsqqhjHMDQ1jTFrydOHBM1e2Krmloa0E2mTae4qMMOwmXW4nT9nlNXe+YcHHzA6RZGoMLtGm3Ir2hXIPrsB5SQO+11bM7ZcBApgAc4H/VNepYDYLFLqvRz0uzRRzXNE5CB0KAcQZ0KaxePfVgQABfWZO235KlSxuTSmJ4ySfMLmu6mOyyKdWhp3ZtUZwtTKA4zaREbyrhtcOgjRZcYwlxzCAb62B+//AGToeWkQbcEtUUncxu3dWHTLt+Ga8es0HuVDXpOoui5abzrB5/nFWtLFps1WxJNuqGmxG0NvmZf962mfgrDCYUe2RAFwOJ3K6tgG1XhzQWjc6T0HHmnaldrQADJFo4WRM3xO7zqrg0TugirF/mljUnUyoOiFGmTHDUDrdElisJmEsgOG/HrySVLEkvsbCR1iw858QrWk+V2CpnHeVD2ubUa0mQWgxzBgxxuVc4bsxziDUsOG5+n/AG/pSz6rm1C5mWQAJIJi8mIIvopfv1c/+Qf2gfElRcUmbcSP50Ka6AdM0byykwmAANvzUrInNVeSASTeOA2k6AaaqWJfVqABzwQLxET4QUzQx72NDWsYB0I+app2bKM+TSbTjtNASPKOUOyAPWfc8Nh9VZloFrAfIKoHaryPZb4lKYjFVHNIkCeR+qXqWNVjvBbjKMcs0jjcU1zhBMaAQZPQC5XDCVT7gHIm6DhappXyAk+9Jk+VhyEJ7+Kv/QPH7K17ZxsBGP8AUKDZTgRMtg6lelv5C5cteeVgj3Lx1Le3iuXIGEGCcDw80PITqFy5DBkH4UHUeS8GFOxPiVy5FiNLXdPF3H3nvoH6BxHcCuGGqfr/AOI+q5coVRLk43Xx/uNJfu7ry8+AHyUG0XDRzvK3SBIXLlOgZgNxque9RoQ0HOBuZ4xee+VOnhg1sAED57rlygCU3HEqlUDWxM9NOF0H8C5cplDTi38hdlPBcuQ4kTi2F2ZcuRe8lBvGafZ+ZsvJExbrxPFHqYZ7fYuOG4791y5KtUOZ7G2sUCrgRd1QjUQfD7K1oANEkgu8hw/yuXKW7RdxvIVaxd7RSD3WXLlCjeRBCqATdAq1XPFrN46HuB0XLkytMSqq5E9Y0aBwjqE22oWiG3+S5ch0CLXtywG08aUXN1XLlYsxHczxzvyEPMuXIpyyeWVIQFy5csmDyqkxeOZTeWE3HLlK5cpCCX2yA95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8" descr="data:image/jpeg;base64,/9j/4AAQSkZJRgABAQAAAQABAAD/2wCEAAkJCRcWFhgWFhYnIRwgLyknMScvKionKScnLyosLykvKCcpKR0nJycdJycnHh0dGxsdHR0dJycdHR0dHh0aHR0BCAUGEA8QDxIQEg8PDxUVFQ8PFRUVFRUVFRUVFRUVFRUVFRUVFxUVFRUVFQ0VHxUWGB0dHR0VFSUxISclFx0dJ//AABEIAKgBKwMBIgACEQEDEQH/xAAbAAACAwEBAQAAAAAAAAAAAAADBAIFBgABB//EAD0QAAEDAgQDBAkBBwQDAQAAAAEAAhEDIQQSMUFRYXEFgZGhEyIyQrHB0eHwUgYUFWJykvEjgqKyQ1Pi0v/EABoBAAIDAQEAAAAAAAAAAAAAAAIEAQMFAAb/xAAzEQACAQMCBQMCBAUFAAAAAAABAgADBBESIQUTIjEyFEFRYYFCUnHwBhVisfEWM5GSof/aAAwDAQACEQMRAD8A+4rl4olwC6dJLktUxLW66nbfwQyXO19Uefjsh1QdcYdWaN7+JQG41kwTB5gjwkAHuSlXsmk65BBPAkJtlABmQGYte/jxXZnajG5XhNlUupVWXpgEfpm0cp0PKcqapYsESQWnS/H84wozO1Q5c7khlpOpRg4cUriMWGkNALnESANY4k6AbSUGM+87GZ6KYRA2NlR4b0uIYX+kAEkZBI00BfqDvLWptlFoBLHuYW6hxLo6gk2PFhbm/Up5UHRLEkLg0cEpSxBnK8ZXdZB6H5H1kV+JY3UqKmB3gwxDRcwhSHbQFU9o9oANhtxa/KUaligBcjipt2DdpXUeOggaBSkngkW4lp0KMyqCNfkrdDSNU40jMkr0URxXjzAkX70EPK7kmRGyANfiiteAEpn6IfpI95SyH2nRqTMjRGFWYVZUxMafBJYvFu9HMRNt7CJUtSIGZNMkGaYVW6SJ4SuNQATMLLAg0nZmwRvzI24jQ34pnDYhmQZmieMfNBgmWqxxLs4psH1gO9LDEBxIDwfzikHY6kAZc0crX2VXQqh1N7OOmoudIO0R/tQVFnbkTTZoRQFTnGAagnuKkMY5ujZ6mPqp0YgKhjWKEDM2zuGkxfxXlK4B43SxdUNzABnunmi4CoRTY0DjfidT0QVlA3kcok4hXuhLElWL4IFiChGlOir7yGpESuc5Ac5Wb8MqrFua2xnrGiBtu8qqKROc4bgdUH0TeHx+qpKtUuEFxhBD40PmqOcJVrn0x9duhKWfir5Rad0kcSeA8UriqkgDe2+g3VnqSTNKptLdrhmIm9r8vkvXVAN79RP27lRAtb7x/u+QhSD2n3iT3n5qWqqPeVa5eNqjgfil3Y9rXZS0g+G8bSq0A7NPiR81z2OdBIuN9xe8IfVL8yMmWL8cQbRx1J36C591POe0WdodlmH4B7puPDXqrw1HHeFLXVMe8NdXuINlQND7yBPgBK9wbSKGd59d4zEniRYQdmgxHI8VUY/DPLHuzQIcdySYj7LQCmXNblMQI7raRytturbBlbJWWLE8ODRGUFt5OY6EEgCwIjUBx4kOh3rQ83/Ua14EOIn7HiP82clqoNsxAyzc23EXmCIs4HeMyq+0P2iDW/6dgfeIm/IA3PP2eqazJlli6lIUh6TK0ToTBnUwdZ3t7Q6rH43tECAx5IFpgNIO3tESNTKq6+IfVcXOkk7kyfoByEJE4e8uj6oGpBu8rqYPeMHFPLSHOBB5gkLaUMBDWnjHFYKrSblkRK+mskCBoLIWGkdMqZRFW4W4jnubotLCOPtOPijMkO1tfzTIkFRzmwN51NvpF6eHIPtGOC8qMOzkw/ohsnSEPPbMLX9IP0U6uXlPCggS4nltqnBT5L2m21vy67nmTzDA/u7dmoFXBtIiTHDZO5jOikWnSwlTzCZy1iO0yvaVANYy3C8m991R4hwAcQ0T8/z846bthsNZN4KzeLbrbj8LKNZnBzHGgZQbX26K67MawtYDoLd/NZqg1rWzIm/XuWi7NpEtJDrSRpuLa+KKo+JZcuekjpl0aTCdBwXvqhwiBqPBDFPQg6KRYMwKBaso1se85usBV+GruAOUAwSY3F1cRdVWDaMzyP1Hb85qq8bp2M6nnMkztCq63o45mYQH1q8j2I6SfkZ71YkJWrQDrmUg10w95ZpPzF34yuRGZh7iPmqiv2fUc4ukX638ZVyKQbaAfiihwFrBD6hj3gsme8ydTs6sOB7/AKoX8MqcFsX1GASXAd6F++0v1hGtQys26xY4Bx5fnJHpYIDUyrQMPBeinySrOxmjK/8Ac280anSa24TgwwOs+KA6g0G4UaWnMdp6SF4H8APELw0m7QoyAbFRyjIysIWv90hCLavEeSY9KOELhiG6OMfnkpVIS1QPyxN1KoQczxHCB9F5hMeKWGD3XiGxvmBy/FQ7WxopUwWkEumLi0fGJ0WNwuODC/OCWPkOE6ydROjx7ptm973XLU4PSZQSZVXfJEY7S7efUcW2AFo2G/edNfV/lVI5xcQ4kkjf820XVHNkkGQbTpJ2ncE6wrDDYB7oLgWjpJPQd+6fqVQu5kU6TMcCAa6LkGfj3JyhgnviYaD3nw0jnKucLSZTbmLTm1uCTGtycjQeQ9Vv8yNULiydSYttc8em6WuL0jYRm2sAfKVGI7ObRFN+Yn1m62zC0wBsDBlbUHWxWeZSzh4c1rSdwZMgyCSRJMiYTuG7WY4Q4w4bRNxrEa3ldRrhjF7+gVwcS2BUS4oPpBq5wAO86qDq7YnMOsqakTjBcVEVTKXfiGx7YnqF4ypJ1BHcq9UhmxLMVJ3Q2uIvsgAt10Xoqs0LgDwkD4otXzI1Rh3VdVr5Wk6oFRzCIzCeG/5zWS7W7X9Y02G4tPf10HvHLsiXJ2EOmuTLLH1HVWxAAPKSfoFWHDP1LiZ5rJ4rEvccuc7mZIEaD4Jc1qrYHpCJvEzA5phUAGJq29akv4JsBho4nvlXnZePDRkdAnfmTuNuqwdLtZ7PbIeDvofur+hiGVG2MjzCiomY86UqyYXRq/TBm7IOyiKo3MFUGH7RcG5H3I3tcbba/q7lz+2g02aB3aJZmAOJg1LchtJl66oToD10H1Kr8HVytOYiZN+cqnqdtVXE5SAOk/HdIUnudOd+vPXuFroLhgVxO5ODuZsDi2frHiFA1WO9/wAwsyXN/VfouZiiLBoI7/qkmp5lnT8zRii12hJXn8PaT/gql/ejs0AqYxj/ANRHeq9AEDoMvh2fSFsg8FH9xo/+vzP1VKcY4++ZRRVd+pTrIkhFPbTNOaoleGq38CSLjHBEY2NyVbozLubCmrOkoFVx91cRyKXq20b5qGWV1HkS53AeCEcRsY8fkUMuJsYHegz3nqhi7PDuqCPaQH1ZCC5sahTDCbfZdAZiZXYzDMqNyOnjO4PJZmphnsMOBI47G8C2081rnNheFoLTmiDbW1xzV9rdFdp1OqRtKfD4Esa4lgLjY8WAnKYGxBBvy9r3VqzRmCCQqFj3McxxGaZa3MYIB2J3Bj1Z96O66pVM0PZoZtoQdD0M2cFN25O5m5Y4A26Wi1fBBxBeSQLxNp2kAAHvRvSMdmYdNJ5kTY8dCh4t5aImdOgBsJ5KGJIbSDKbBJ/8joBMHYEExO2X2UNGlqGSdMurVAuwGqSpYsgQ8QbidnAH2hyJSTIyiQLyfEz3FWGIe70JqOcXlsECAANjADZAIJ1KBRYA1rTsAPAKaihd1kU31bESxwXaFwytBabAmDHXiOaexHYFNxlpIPiFmqhy21BWk7Gx+dpY7VvmNvD6JuzcNs0SvrYLuJUVuwS3eR+bqP8ACyBIeRy3n83W3JEKvdhWh2ZoE+X2XXNke6GILSXOWlB/DDluTPGT5gn5pijgiCLAgwZ1MjhwVhVolzhmcQOE2KXw0MzA77QR8VmXCOvlGKdKmBmTr4ZmV3qjc9Dy4L51Q7Ie+kazRJJIjfT4SSHdy+iUMMxs5XG9o/Bcj5pTs55oU3syOcQ8iGibEAieGqZ4fVxmcyKDtPl/oXucGBhB003HGefxX0bBdhsZTDSwZiLneSLrR0Q1wDskG9iBI8Eti21sw9Hky8TMz0FohM1q5bYdMtoqBPlOJ7NNH1XssJExwt4EAFCDfRuDqbhtzFxw5/8AJfW30A9uV7QZsRtPKV8p7Sw/oKrmDRtu4mR8ZVtvWzsZDrpORNl2QW1WveQNm8pNz8Ae8KdXANggtBHdZMdi0suHvIkkxoRtcbG3mESs18AsudOg8pWXxCqdZAnMvMOW8pn6uGY24HdefJKGqzQSDwWgPZ5qXeCCeZjlv0VbS7HzSWEkAkbi/fqpo1RjcyPRDG5iIbJ0KO3BuOhnvKvaOHdEPZEb21/N7KT6DWw4ggcNULXW+BFq1qQemZ5+EeNBP1UGMqTZa91HM21ucfJB/crzIB4xBlB635ElaPzM2Z94XXmYrSOwoOtylf4X/N5KRcKZU9rvsZpg1dlUwZUS4AgG0pxlEZnj2zZKGhe4CeqWVbQxpe7KWFu97T3H5Sq2TeTy8jMicINgCiuww3APx8Udr7wRB46gqo7XrvpOY9jze2XYwb9Df8hQqZlTKAMx8YNvAjlNlBgpvBDSHR4gfMc0jgO0XVG1JcBGltJmARvogh7qAc85TMaACZMagDQwu0Q6SKQT+L8Mcx7Q0BzoJO2568BzVIykScxI6bDoPmvcxc4ucZJ34DaOATLAAhbA7TRs7BR1HyiWJpZmkHT832RMBXLnZMwFTraqBx4PA3974TxDCRY3VPVg2cINu4jgdiFbbv7HqWMV6GoZHS00NfFQ12Zha4TqDBjgRY/9lcMpZmhwe2Dvr9h15rO4Tt57IZWGYaZt+8aG24/tRGNzue+k71ZBsYBte2kkztmsnbezQ9pmXNyynDdMu+0C0U8jBd0tFyZkecX8Cs9gqpcy9nC3ePtCtm4dlQXYSBF5k8+hBGgSWLoik5rxMGxPfIJPG8SivLTK7QbG9AbBiub3T+cVLDYj0b2v4WPMHVTrt0ckagnayQtzg5mpcJqXE+jB0wQURwhZjsbtEFoY53rC2uo27/oryrU0WxTbImDV6djOq081iLJc4XL7JjlqPsmPSjWVF1RTUpqRgyjVAirHtCOeo+oQhOd4Y6JDTMSNXA78IRHwVUYuabg8SRoRrAJkEcIPxKRrcPVdTJ/xGbO4ywDR6k+q2HVHAkkCALER8d+5M4inna5uctPFpgj85pQ1fVDocYvIuRblyXlDFNqSGsdaBJkcxBNzEnxSYY4zNIrg4jGGa2m0NbJ5kySeZ3Kru0Oz2PcKhnNYaTeYBiDpP9LYzKxFEjdI4gNNWmHOIZD9DAJ9UXjWxI79oQ0XYnMm4VQsawdIFrpJgwAZJkCYN+sT70D3cqmGBuhnvSlXFU321A5xHgkXYzLo6R5jvGoS9wSxma1wAZc0WvaDnfJN5gCBt+c15h8O1gIY0AG/VVTe2pEZQDx1HfoQpDHiMzWxGvI9NCFU1JpLXYPYx2riWtMGRvovWub7Qjry1VLXqteZMEncGDbkTwXlDE5S4C8xfQg6XHDn+DuRttK/VbzQekOwQTim3uJE+WvwKVGOZAMHpuI11tKUqYlri6GwTvaY679FC0vmFzxHG4z1cz4AtBmxkbIn7xyH54/FUjAGkRcGLzpx0iDdO0smUQCBwk/VWGmJBrqe+xl/UxLG+/PgUtUx7DaZB5QR3bq19Ez9I8AvG4On+geAWtUt/rCZW9pksXjSZY0kjjOo2tCrTXfEF5jqvoRwlPdjfAL1mHY3RjR3AKv031lTWzE95h2YkkEucZEQZ+Pcj08WZLs4kxYxcjrb4LbADZJYuqxoDnAeE3UNQA94aWrE7GZ6sJaKjWCBYwLEbyBcH9Ju3RMM7PD3CXSBuDMze2wJAaXfddR7QqOMBrQTAFonrJ0+iv6OHa1oY2wHdfu53TFvQHecNicGZ+t2K8XpvIPBwBHiII81TuLmuyPaQ4XjYjkdwt8CqntjCB7LD1hcHgfodHI7i0Ujbyjdresp3PTMqaqXeA76rm1LidTtwI180WmZkaFZrKVM2KbAjIiL8ORfZSY8sdnZLTx49QbEKwcI/Ne5DJB2RLXI7QalBSMGMM7Tt6wyniPZPUG7T4t/U5WjyKlGCQQd+P0WddTBQQxzDmYSJ4b9QbHwzJ634h+aZ11wr3SO4d8tLXG4t1jTyheBu5sksPiXNrS8CHQJ2naQdLWtyV49oSdxgMceMbtSdOG8pV18OHGxII34I9DtCs2GudIG8XhFDb2Qahm0Kbe4IkXVqrDeWvpc1y8nwHwEoopN5+JKo8JV907X7v8AKumVLLVptkZmFUTScGemkNQ8g9fogGtUbPrBw4HdBrVjMJcNc4w3XWeA/PzhOmV5k6WP9ESRLR+kyWyeB1aTwPq/0+0rKl2rTyl8OE2mCRPW7Rfmgsa1oMXOkxfu4DkP+SFRxrmOdYEHUHc8jt/bsO9etaqZdT4kBsZZGu5w2aOEyfHQd0/1JJ1H08HNkoskl+hNjOU8N3G7dPa9ZDdjacz+7NJH81vDLCXrYp9WPSEQIhoENHC0mT1/tVVG0wcmX3XE004EjgsNh7OqPcDrMQCJtJvEiDBjLKu39mUnXzOM7yI7pCoxuf8ABU6WIewQ1xDTty3jh095FUtviIW90mcMI/8AwhkkhzvEf/lRf2O1wAzOtbUXHOGoLqzrOD3EdbfC/fwQSX/qdxmbk/RLNSaNc+gP8Qh7AbHtutzH0Xo7CI0qT3T+fdDL6k5s7um3goekqQBnPWTKDkH5lfqKPw37+8YqdkEzmqG/L6les7FmxeZ6fdLCq+3rutzP1uoiq8SQ4gnmb+an0x+ZzXVH4b9/eOO7BH6zHQfVe/wU/wDs8vuq4uflLMxg3jZS9JU/UfE/VTyIPPoH2b9/ebR9WDAheAk3JSjXC0+KaDmTA1QtVJmtoxJmoRvZemrCGTCrcbjWtBY29QzAifHYIdZk6AYXF9pBgILvW4RudNuKzdWoR69Ukk6Nmb/AaT+lsKUGczzmdx4KvZUzPmdbTwEx5n5JhVxuZVbkVWZE8F82/Sa3sOiXTUcL8tu/ci94Gq0Itf8AIS+BpBtNgAi0pqJT1HtFqigHCjSs9hBqtlpCMFE6I8wNM+c42llqA8YPeNfKFKg0F0onajT6d2UiABzgm9u6EoGPGjgO77pC+TJOJt8KouaY2li8BKPYlxVe2TIMbR9wjMxIcDaCLx9OSTZCIywKnBE6NjqvDSvM+aMXb2U4CjM6UmLw7g0w6+ug1mQn+x2lrHXBBuOR3ngdM380pp7QREBVRJoOkSWnUcOasV9QxKKyYOqXBMGeCDVdM3/wh06pJJmRx4/VdUKDTgwlbO8VY/8A1L81aiqs/JFQHqrM1TYASTt+bLVtWwsxOIrl9ozJdOQEkSdNBvPJEZUyiBveeNoTuFoPoEVTfZw4DlxI+q8x2BgekpGWG/8AT04j4I1qhole27KNohQr5i4ba+cKJS2EbDyNjJ87+c+Kdey6mIVl+IIFewiBiGHN1keK6Cqmc8xlHE/KfkpBDrOAySCNTMEA7GCRfUKRcuhVEIxJB2XhB8jy4bB3dwSvaPaIo2LJdwgd0mbBXFDs59QezAO5t5alUWNwFJrnNeDmFpBInh5EKqonVmOWdvqGWEqW/tG4OOdjQOEGfGfkrXD9r0HQDDSbSTABHE6DvVRX7Fa4yKhHUAx3iEmzDOpEtLA8HcCR3jUKdAjLWqkdpuA1pPqvaf8AeLo7aRItHD2gb/VfPA9jvWZAPhBR6XaT2kBzszRtvzgm500VdZCBtOo2Ck4J0zclsGC4DvC70f8AOP7gqNjmuaHNEzB0+SYGEqnSkfAfVJeqb4msP4ap+9WbB9IHQwiNa1t5kqIKTxWJyyBObhH4EDSVydpPHY4UxAkuMwOapGkglxMuO/AL1znC73S477AckEmFfRpYEyeJ32elPH+8hWcQ1x6+KVoNAudGwe/bvJhTxL/VPd8U72VhDUd/KC0nnBkeYnuR6SWUCO/w4dNG4b9Fn0FghoHCFxC8lSCeWL6pEc0CvUDWuJMACZ4DdEqOWW7axOZ3ogbDUcTqBPARPeguKwUZMttaJdsCUlItrOe5zoJghswTaBfiAAI/UUUtgXNvlz+3/H2UA4dgIMEEQYm0jS8Ztdp/3e6iur5XNDmyCJmYIE8IvosqpXLHpno6aaRgatPxE84JOUQNNImN+/8AuygJd0D1txz2P3lM1mta6GEEeU8u6LJZ5HrTuI75t87I1l1wimkDG6bpEi4KMyrxSVGnVazO5kC2siZ4AiZ3RC8nkhqJgzPp1QRGzVC9yhyWDhufgpNqtvy70GITQZwhbdj43jY9ylUmASL/AJsUH0rnu9WwG/33Ry2Ya3VX0lJOItWYKGPtK91J9V4DWxNp4DdarCdnmmAWuk8SJnpwCDgQ1rnMMAmI/wA8VcgxaEdeqVOkeMooUgw1HygvTkQHjXcSRyngev8AclnGpR9anABPsuIDTOtjcHpH9KdqO0UASQdx0ny3VdOvgyxrfK7zMvLXPc+wIIECwgi8A3sTLj70KwKD2pSYQQSARePdcOU2BkGwVSzEvb7LrcJJF+R0Ti3A95k3XCCw1KZfBvmtL2c1hpMOW4EaXBFvkso6swa1jbg0abXIjVRb2qxohrqhm8CwnkW9EfqAewlFraFfLRNB2xhG+hFj6pBmSbaG5k6HyVJ2dVY0ZSJqAnUwABofAgfqzBIHtCo6wouIMXc6QY5Eg+SHVq18stYxpEmIzHum0/p6BdqJGwhto1ZJWXGMxJJbmrAgzNiWi1gGtcDe9zOnNVOJpE5SykSTOgIBAFiJPlJ1TvZznPdmfUmPZ9UBsgzcDQlpBb/KfadCPj+yqdQNJZBcQIkwN3RBjQH/AOVTqwdzHlXbYTNPpVAYJYBr6zwPIA370M1WU4c7EMi1mgk68AeG6rWYOnJDzAEi/EGCvKfZlN74DwQI3ie7irFH1le3xGsPTpOcXS0kk3cYsDax3IvCI6pQY46OPAAGLcdOSFX7AgzBA62QmYANMtkE/hUNTye8vFzgYAWP0MY+m1uV+UWsAI06FNDtfFD/AMg/tCqhhoIBbbxnwV0xgAEMC40lPcSkuZssXicrfVguO3PoqmqY9Z5lx32Cm5kuLyLnbgq3EuvxS1Oljcxfid5tpXxkS6VEusgh6C6rJjYImfaZ9nbtVcKsm8Oc1xFx99yth+ztP/Tc7ifID7lZKvjXOa1kADXSNNPMz3LYfs++aJHAkLrFiWyZ6e4tOTQ0j8w+8uH1Y2PgoCu46MPwCK9KgPOlhx3WgsxmYiRdVIcA6JPujzk+WypD2K5xJNUyZOgiSZ6xfitFTohs7k76kooaoqUlbYiHRrOpyp0zFYns+pTGYw4cQCCOoO3QlJupBwBM9YJN+Earc4werl/UQ3uJv5Sl8aYaA2xMDoNT5ApStw9fIdM0qPGKnSD1NMezs4uIDH8jI0PLjv8A0x7SuKWAYz2R636rEjpsO5P5IAhDLTuUizn2jjVmbyMzuP7Mq1TJqgxtBA8t+aqj2fXZqwkcZnyC176jBq6IQXPgepVJ5WIHeIPxR0ax95UyYO0yQqxYNv4I7RI5cNvuidrl8BxYLbjUzxH+VVYfO6QDA8+7gmFoau0GpdBfKWT68eq3X4fnBP4RuW+p15yqxlECwVphhAuU3RoBRMq6uix/pi7KbqtQWufz4BaMYR4FnOHKbfNV+Ew5zOc10c/jE/HmVZnDg3JJPUrOuvLvHxVyq4+JCiyoBczrY389kw5r4gMHWYg851Cpn4ksdDXkctfAHbkEarj6rmjJlPMSDHfIB5oFVv6ZDVfaFx7mNa5rjLzeYE9/AdVn6OHzSXC2kRrbgdNf6v6V76V7Mz3USYkgSCJ1knNJMqbMZAl0uBvIHG9x46T/AEpq1RR3i19VfThIcUWjRo+fibqWZMtw2bUkTeN45k6dB/cinAN2nxP1Vj3ajaZi8OqMMmJsep3KFVwzmmxn84oDKwBIdII/ArKdwrSqtYuvtDYHE5XGmWiRYGYBEyJ4lnux7quS9rJqPMnSeE6ADj/ycqyk9gc8uaCC0GIkEgwPikxA1aJSF5VwxE9LwSg1VAZocNhGBozMGY3JgTJMm/eV6+jTa1xygDU2ABtus9QpOcYY0n4Dqdl5i8JlIaXSTBI2A26mZWc6ktu8aPDsMBldUlTpOdZgPiYHiYCMeyXQT6QSdoBA+BSBY0bKdLCOf7LRHHQffuV7V2G4fTLrvhq4ydKz12Hez2mNPMOjyKAXu2Df7h9FdOwbKTczoc7paeQ+sqvj+UKylxRiIrR4Rr3U7R6tiBpInjOg5KsqPvy+Sm9sbID2+CcqTyFR8xWtVOn+YUqFAkcB+bIrWxcIgqO4DwVVTPYRu3vgnh/2g30sroBJsPiVrMFixTAcfZMDbujiR732WTrOzEOAgi3Ij5X3QG1B7wj4LqORgz0FpeU69NVZ9LD80+r03ggFpBB3mUVfLsLj30ycj4PCQfJXLP2irCxAPkmluwO8GpwN+6MjLNqXDcqBcW31Cxp/aJ5s6mCOqAe2anugDlJNvFWLeLKf5HWJ7f8As1+JrNJYQbBw8xHzSmOrgtDmgnK6OGoI1NtY8VmmY1r/AFqp9ZskXMcoAsT19bMoUHipnaBBEmZvBtodwfa6hVVrwYIA6YdPhTrux0y7/fWAhr3hp1g8DpJFvNQOPZf/AFGnvnyCyYZlJG4JE8YMJWm4uc/L05WEnzMdyS0gnaP3VuKaK7PNezHsN2vbfkb9D9kF4e8OLaYM2vobcDsqqhjHMDQ1jTFrydOHBM1e2Krmloa0E2mTae4qMMOwmXW4nT9nlNXe+YcHHzA6RZGoMLtGm3Ir2hXIPrsB5SQO+11bM7ZcBApgAc4H/VNepYDYLFLqvRz0uzRRzXNE5CB0KAcQZ0KaxePfVgQABfWZO235KlSxuTSmJ4ySfMLmu6mOyyKdWhp3ZtUZwtTKA4zaREbyrhtcOgjRZcYwlxzCAb62B+//AGToeWkQbcEtUUncxu3dWHTLt+Ga8es0HuVDXpOoui5abzrB5/nFWtLFps1WxJNuqGmxG0NvmZf962mfgrDCYUe2RAFwOJ3K6tgG1XhzQWjc6T0HHmnaldrQADJFo4WRM3xO7zqrg0TugirF/mljUnUyoOiFGmTHDUDrdElisJmEsgOG/HrySVLEkvsbCR1iw858QrWk+V2CpnHeVD2ubUa0mQWgxzBgxxuVc4bsxziDUsOG5+n/AG/pSz6rm1C5mWQAJIJi8mIIvopfv1c/+Qf2gfElRcUmbcSP50Ka6AdM0byykwmAANvzUrInNVeSASTeOA2k6AaaqWJfVqABzwQLxET4QUzQx72NDWsYB0I+app2bKM+TSbTjtNASPKOUOyAPWfc8Nh9VZloFrAfIKoHaryPZb4lKYjFVHNIkCeR+qXqWNVjvBbjKMcs0jjcU1zhBMaAQZPQC5XDCVT7gHIm6DhappXyAk+9Jk+VhyEJ7+Kv/QPH7K17ZxsBGP8AUKDZTgRMtg6lelv5C5cteeVgj3Lx1Le3iuXIGEGCcDw80PITqFy5DBkH4UHUeS8GFOxPiVy5FiNLXdPF3H3nvoH6BxHcCuGGqfr/AOI+q5coVRLk43Xx/uNJfu7ry8+AHyUG0XDRzvK3SBIXLlOgZgNxque9RoQ0HOBuZ4xee+VOnhg1sAED57rlygCU3HEqlUDWxM9NOF0H8C5cplDTi38hdlPBcuQ4kTi2F2ZcuRe8lBvGafZ+ZsvJExbrxPFHqYZ7fYuOG4791y5KtUOZ7G2sUCrgRd1QjUQfD7K1oANEkgu8hw/yuXKW7RdxvIVaxd7RSD3WXLlCjeRBCqATdAq1XPFrN46HuB0XLkytMSqq5E9Y0aBwjqE22oWiG3+S5ch0CLXtywG08aUXN1XLlYsxHczxzvyEPMuXIpyyeWVIQFy5csmDyqkxeOZTeWE3HLlK5cpCCX2yA95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6" name="Picture 12" descr="https://ile-tany.kz/wp-content/uploads/2020/07/ke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557" b="100000" l="0" r="96387">
                        <a14:foregroundMark x1="1855" y1="50521" x2="4102" y2="59375"/>
                        <a14:foregroundMark x1="31445" y1="77214" x2="23828" y2="66276"/>
                        <a14:foregroundMark x1="66992" y1="86068" x2="59375" y2="92969"/>
                        <a14:foregroundMark x1="81348" y1="81771" x2="91895" y2="90625"/>
                        <a14:foregroundMark x1="92383" y1="89974" x2="92188" y2="94271"/>
                        <a14:foregroundMark x1="87500" y1="73958" x2="95117" y2="65365"/>
                        <a14:foregroundMark x1="91406" y1="66016" x2="94336" y2="49609"/>
                        <a14:foregroundMark x1="35156" y1="58464" x2="24512" y2="64063"/>
                        <a14:backgroundMark x1="586" y1="70573" x2="2344" y2="62370"/>
                        <a14:backgroundMark x1="879" y1="53125" x2="586" y2="45313"/>
                        <a14:backgroundMark x1="8789" y1="51563" x2="14648" y2="59766"/>
                        <a14:backgroundMark x1="14648" y1="63672" x2="10449" y2="71615"/>
                        <a14:backgroundMark x1="10449" y1="71615" x2="17871" y2="75260"/>
                        <a14:backgroundMark x1="22363" y1="77214" x2="26074" y2="73958"/>
                        <a14:backgroundMark x1="23047" y1="63672" x2="28711" y2="56120"/>
                        <a14:backgroundMark x1="30469" y1="56120" x2="35938" y2="56120"/>
                        <a14:backgroundMark x1="35938" y1="55859" x2="39160" y2="64974"/>
                        <a14:backgroundMark x1="39648" y1="66016" x2="39648" y2="70573"/>
                        <a14:backgroundMark x1="39648" y1="72266" x2="45801" y2="81510"/>
                        <a14:backgroundMark x1="45313" y1="81771" x2="46777" y2="89714"/>
                        <a14:backgroundMark x1="46777" y1="91667" x2="42773" y2="92969"/>
                        <a14:backgroundMark x1="42773" y1="92969" x2="39355" y2="88021"/>
                        <a14:backgroundMark x1="38867" y1="88021" x2="37109" y2="97266"/>
                        <a14:backgroundMark x1="36426" y1="97917" x2="33398" y2="98568"/>
                        <a14:backgroundMark x1="33398" y1="97917" x2="29980" y2="94661"/>
                        <a14:backgroundMark x1="29980" y1="94661" x2="19141" y2="96875"/>
                        <a14:backgroundMark x1="19141" y1="96875" x2="11035" y2="94661"/>
                        <a14:backgroundMark x1="9961" y1="94661" x2="98" y2="91276"/>
                        <a14:backgroundMark x1="85254" y1="78125" x2="94824" y2="70313"/>
                        <a14:backgroundMark x1="95117" y1="70573" x2="96875" y2="64974"/>
                        <a14:backgroundMark x1="96875" y1="64974" x2="96875" y2="61719"/>
                        <a14:backgroundMark x1="96875" y1="61719" x2="94629" y2="58073"/>
                        <a14:backgroundMark x1="94629" y1="58073" x2="96094" y2="48958"/>
                        <a14:backgroundMark x1="96094" y1="48958" x2="90723" y2="41016"/>
                        <a14:backgroundMark x1="91406" y1="43359" x2="84766" y2="37370"/>
                        <a14:backgroundMark x1="85254" y1="78516" x2="90723" y2="79167"/>
                        <a14:backgroundMark x1="91211" y1="80208" x2="95605" y2="90625"/>
                        <a14:backgroundMark x1="95410" y1="91016" x2="95410" y2="91276"/>
                        <a14:backgroundMark x1="95898" y1="92318" x2="93359" y2="94922"/>
                        <a14:backgroundMark x1="92383" y1="97526" x2="89160" y2="94661"/>
                        <a14:backgroundMark x1="89160" y1="94661" x2="78809" y2="83724"/>
                        <a14:backgroundMark x1="76367" y1="84766" x2="62598" y2="95964"/>
                        <a14:backgroundMark x1="61035" y1="97526" x2="56348" y2="93620"/>
                        <a14:backgroundMark x1="54688" y1="91667" x2="60352" y2="84375"/>
                        <a14:backgroundMark x1="48730" y1="64714" x2="45801" y2="57813"/>
                        <a14:backgroundMark x1="45508" y1="58073" x2="49023" y2="41667"/>
                        <a14:backgroundMark x1="78809" y1="51172" x2="85742" y2="55208"/>
                        <a14:backgroundMark x1="37500" y1="59115" x2="2734" y2="89844"/>
                        <a14:backgroundMark x1="44629" y1="92708" x2="391" y2="49349"/>
                        <a14:backgroundMark x1="42090" y1="83333" x2="32324" y2="48047"/>
                        <a14:backgroundMark x1="38965" y1="75130" x2="2734" y2="75521"/>
                        <a14:backgroundMark x1="27734" y1="51042" x2="33887" y2="72526"/>
                        <a14:backgroundMark x1="5078" y1="47526" x2="14844" y2="62760"/>
                        <a14:backgroundMark x1="4004" y1="48307" x2="1172" y2="57682"/>
                        <a14:backgroundMark x1="21094" y1="57552" x2="40430" y2="64714"/>
                        <a14:backgroundMark x1="26953" y1="55729" x2="36719" y2="572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13"/>
          <a:stretch/>
        </p:blipFill>
        <p:spPr bwMode="auto">
          <a:xfrm flipH="1">
            <a:off x="6169701" y="112294"/>
            <a:ext cx="2401104" cy="347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lh3.googleusercontent.com/proxy/N3JnBZxsfpIa6bKqc0pbe0CNw4x72fuOdSwVjhybEPL8PeEJYOTRq8kmBd7yOvGTILqYBO_vRPLgc8fYr2G788HUvMULOQSVORSt0REq4Lo6l6q_i-ASWH49V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75"/>
          <a:stretch/>
        </p:blipFill>
        <p:spPr bwMode="auto">
          <a:xfrm flipH="1">
            <a:off x="985936" y="2182632"/>
            <a:ext cx="2696479" cy="329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s://lh3.googleusercontent.com/proxy/SoIKJ8CLHHYLvkKPvDlP9N2KlKZs1xT5HO_Kk46gvcOcmv7q4fODVcQLO2goPAii4NVAKRzj7zcOljTp1-eTPaKf3px-U7Y8f3FtgmxJW--0gM74ssw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048">
            <a:off x="7759007" y="1518844"/>
            <a:ext cx="2154227" cy="315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s://zeta.kz/uploads/product_images/3190/5926a65c5acbc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3556" r="96667">
                        <a14:foregroundMark x1="12778" y1="41778" x2="3556" y2="42333"/>
                        <a14:foregroundMark x1="81222" y1="39556" x2="96667" y2="39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630" y="1393087"/>
            <a:ext cx="5558589" cy="5092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https://lh3.googleusercontent.com/proxy/FLEB2hHYUZoTkn1xGSlS0l9nJJhxk_R0BZIOByqKyXwWQT1Pfc5ZtZxFjDHK5u9mO_cCPxl5oEgL1J7e8pHDyotTswAG-xAkTWmT8r1vvydMKSCWrcBgr6R6DDP6jVmtMw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855" y="2778354"/>
            <a:ext cx="1131892" cy="77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https://zhanaqorgan-tynysy.kz/uploads/posts/2018-04/1524896256_1524896196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4757" b="71348" l="0" r="22875">
                        <a14:foregroundMark x1="18750" y1="61985" x2="16375" y2="67978"/>
                        <a14:foregroundMark x1="5000" y1="64794" x2="10625" y2="69850"/>
                        <a14:foregroundMark x1="10875" y1="70225" x2="15500" y2="68539"/>
                        <a14:foregroundMark x1="21125" y1="57116" x2="19250" y2="62734"/>
                        <a14:foregroundMark x1="19250" y1="62360" x2="18250" y2="63858"/>
                        <a14:foregroundMark x1="1750" y1="53371" x2="1375" y2="56180"/>
                        <a14:foregroundMark x1="3125" y1="61985" x2="6000" y2="65730"/>
                        <a14:backgroundMark x1="17500" y1="67790" x2="13375" y2="71910"/>
                        <a14:backgroundMark x1="5000" y1="66105" x2="6875" y2="67041"/>
                        <a14:backgroundMark x1="8750" y1="69663" x2="9750" y2="69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2305" r="76251" b="25228"/>
          <a:stretch/>
        </p:blipFill>
        <p:spPr bwMode="auto">
          <a:xfrm>
            <a:off x="4564611" y="2533655"/>
            <a:ext cx="655724" cy="598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s://zhanaqorgan-tynysy.kz/uploads/posts/2018-04/1524896256_1524896196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8577" b="63858" l="80000" r="100000">
                        <a14:foregroundMark x1="83625" y1="56180" x2="88500" y2="62360"/>
                        <a14:backgroundMark x1="83500" y1="57303" x2="87375" y2="623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630" t="34792" b="37839"/>
          <a:stretch/>
        </p:blipFill>
        <p:spPr bwMode="auto">
          <a:xfrm>
            <a:off x="6504485" y="2533656"/>
            <a:ext cx="416259" cy="373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s://zhanaqorgan-tynysy.kz/uploads/posts/2018-04/1524896256_1524896196.jp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03" t="60283"/>
          <a:stretch/>
        </p:blipFill>
        <p:spPr bwMode="auto">
          <a:xfrm>
            <a:off x="3473661" y="2860104"/>
            <a:ext cx="710477" cy="483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6" descr="https://lh3.googleusercontent.com/proxy/fH_AGT8VkyUSwNJW2ciZv4gNQ-Snvf0wabOjSZElPfIBNb9_d0OX93jM9Pklgb3oCCLIrizkOK3Jx7oBR849Cp09zFStRRCzDTlSGeKRG55HxBgqTyc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623" b="91589" l="10000" r="99400">
                        <a14:foregroundMark x1="86600" y1="50156" x2="99400" y2="48598"/>
                        <a14:foregroundMark x1="71600" y1="77570" x2="68000" y2="91900"/>
                        <a14:foregroundMark x1="79600" y1="21184" x2="78600" y2="623"/>
                        <a14:backgroundMark x1="47800" y1="47975" x2="43400" y2="35202"/>
                        <a14:backgroundMark x1="45400" y1="27414" x2="45400" y2="274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492"/>
          <a:stretch/>
        </p:blipFill>
        <p:spPr bwMode="auto">
          <a:xfrm rot="1082879">
            <a:off x="5401854" y="2622586"/>
            <a:ext cx="2696931" cy="3260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https://i.ytimg.com/vi/QtK7qdVGkaY/maxresdefault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8418" y="4001802"/>
            <a:ext cx="912599" cy="80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2" descr="https://i.ytimg.com/vi/QtK7qdVGkaY/maxresdefault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2500" l="10000" r="90000">
                        <a14:foregroundMark x1="50547" y1="86806" x2="50547" y2="9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542" y="3676786"/>
            <a:ext cx="745175" cy="66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0" descr="https://www.aqtagam.kz/wp-content/uploads/2015/12/999.png"/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1" r="13815" b="33034"/>
          <a:stretch/>
        </p:blipFill>
        <p:spPr bwMode="auto">
          <a:xfrm rot="347043" flipH="1">
            <a:off x="7806748" y="3624946"/>
            <a:ext cx="1685046" cy="1674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2" descr="https://i.ytimg.com/vi/QtK7qdVGkaY/maxresdefault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0931" y="4354168"/>
            <a:ext cx="912599" cy="80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2" descr="https://i.ytimg.com/vi/QtK7qdVGkaY/maxresdefault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362" y="4314428"/>
            <a:ext cx="912599" cy="80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 descr="https://tengrinews.kz/userdata/news/2018/news_360410/thumb_m/photo_269018.jp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328" y="3192361"/>
            <a:ext cx="584070" cy="48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0" name="Picture 46" descr="https://www.aqtagam.kz/wp-content/uploads/2015/12/116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869" y="2915147"/>
            <a:ext cx="625701" cy="477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6" name="Picture 52" descr="https://img.pixers.pics/pho_wat(s3:700/FO/44/38/85/07/700_FO44388507_b2b8be9d276c405f357505e8d0791417.jpg,467,700,cms:2018/10/5bd1b6b8d04b8_220x50-watermark.png,over,247,650,jpg)/stickers-cute-kitten-with-shadow-under-paw-on-white-background.jpg.jp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0000" b="91143" l="7281" r="89936">
                        <a14:foregroundMark x1="68951" y1="41857" x2="71092" y2="33857"/>
                        <a14:foregroundMark x1="19914" y1="82857" x2="7281" y2="84857"/>
                        <a14:foregroundMark x1="48394" y1="86143" x2="48394" y2="91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902" y="3966161"/>
            <a:ext cx="763283" cy="114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8" name="Picture 54" descr="https://avatars.mds.yandex.net/get-mpic/1865885/img_id7330096591031683301.jpeg/ori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3220" b="93750" l="1712" r="98003">
                        <a14:foregroundMark x1="23252" y1="59470" x2="1712" y2="63636"/>
                        <a14:foregroundMark x1="44223" y1="58523" x2="55492" y2="93939"/>
                        <a14:foregroundMark x1="54636" y1="82955" x2="42368" y2="93939"/>
                        <a14:foregroundMark x1="28531" y1="35985" x2="50214" y2="38447"/>
                        <a14:foregroundMark x1="66904" y1="29735" x2="65478" y2="3409"/>
                        <a14:foregroundMark x1="74465" y1="24053" x2="98003" y2="147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888" y="4574346"/>
            <a:ext cx="700078" cy="527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0" name="Picture 56" descr="https://sun9-36.userapi.com/c620420/v620420192/361f/nYiIRwVj618.jp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6271" b="92712" l="6441" r="91356">
                        <a14:foregroundMark x1="18305" y1="50508" x2="6610" y2="50508"/>
                        <a14:foregroundMark x1="10000" y1="65424" x2="16610" y2="77458"/>
                        <a14:foregroundMark x1="17797" y1="75932" x2="22373" y2="83390"/>
                        <a14:foregroundMark x1="24915" y1="82034" x2="28983" y2="87966"/>
                        <a14:foregroundMark x1="16102" y1="76780" x2="32712" y2="90169"/>
                        <a14:foregroundMark x1="36271" y1="87627" x2="51186" y2="92881"/>
                        <a14:foregroundMark x1="72373" y1="86610" x2="39153" y2="92034"/>
                        <a14:foregroundMark x1="53729" y1="91695" x2="76949" y2="83390"/>
                        <a14:foregroundMark x1="76949" y1="84576" x2="91356" y2="60339"/>
                        <a14:foregroundMark x1="80339" y1="75424" x2="87966" y2="69661"/>
                        <a14:foregroundMark x1="80508" y1="20508" x2="53220" y2="62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4123" y="160337"/>
            <a:ext cx="1344423" cy="1344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75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book24.ua/upload/iblock/9cb/9cb23dccff210fe379365d3d88982dcf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09" b="41495"/>
          <a:stretch/>
        </p:blipFill>
        <p:spPr bwMode="auto">
          <a:xfrm>
            <a:off x="0" y="-191070"/>
            <a:ext cx="12192000" cy="704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azan.kz/media/images/5d0a0f30d2b1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07"/>
            <a:ext cx="12192000" cy="6793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pngimg.com/uploads/sparrow/sparrow_PNG4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6147">
            <a:off x="6262276" y="2835228"/>
            <a:ext cx="618356" cy="49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s://pngimg.com/uploads/sparrow/sparrow_PNG4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467" y="3115127"/>
            <a:ext cx="594771" cy="47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s://pngimg.com/uploads/sparrow/sparrow_PNG4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72378" y="3115127"/>
            <a:ext cx="657052" cy="526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s://lh3.googleusercontent.com/proxy/__xDsUlzUBm9t7jssLnJY7wwkbhLC4QJ0uJ1Hunzg0lAJ0OwLVVwNg8yeAwXoygtfDJH4YEqfwf4VEqIEC4VOqWr5CmBCRTvyFs0L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06" r="49845"/>
          <a:stretch/>
        </p:blipFill>
        <p:spPr bwMode="auto">
          <a:xfrm rot="19638093">
            <a:off x="-1642590" y="513310"/>
            <a:ext cx="890537" cy="819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samacharnama.com/wp-content/uploads/2019/05/pigeon-1-1024x76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58800" y="7238102"/>
            <a:ext cx="1032799" cy="998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b/bf/Anas_platyrhynchos_male_female_quadrat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9320" b="89975" l="31124" r="89975">
                        <a14:foregroundMark x1="51468" y1="73196" x2="40227" y2="73196"/>
                        <a14:foregroundMark x1="40436" y1="73196" x2="32802" y2="72148"/>
                        <a14:foregroundMark x1="72232" y1="36116" x2="81334" y2="38884"/>
                        <a14:backgroundMark x1="54404" y1="53272" x2="31963" y2="69169"/>
                        <a14:backgroundMark x1="58012" y1="74287" x2="58012" y2="85696"/>
                        <a14:backgroundMark x1="57173" y1="74706" x2="40646" y2="73826"/>
                        <a14:backgroundMark x1="62458" y1="75755" x2="62248" y2="729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682" t="28912" r="16969" b="15136"/>
          <a:stretch/>
        </p:blipFill>
        <p:spPr bwMode="auto">
          <a:xfrm>
            <a:off x="6577243" y="1329626"/>
            <a:ext cx="654417" cy="69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s://upload.wikimedia.org/wikipedia/commons/b/bf/Anas_platyrhynchos_male_female_quadrat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9320" b="89975" l="31124" r="89975">
                        <a14:foregroundMark x1="51468" y1="73196" x2="40227" y2="73196"/>
                        <a14:foregroundMark x1="40436" y1="73196" x2="32802" y2="72148"/>
                        <a14:foregroundMark x1="72232" y1="36116" x2="81334" y2="38884"/>
                        <a14:backgroundMark x1="54404" y1="53272" x2="31963" y2="69169"/>
                        <a14:backgroundMark x1="58012" y1="74287" x2="58012" y2="85696"/>
                        <a14:backgroundMark x1="57173" y1="74706" x2="40646" y2="73826"/>
                        <a14:backgroundMark x1="62458" y1="75755" x2="62248" y2="729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682" t="28912" r="16969" b="15136"/>
          <a:stretch/>
        </p:blipFill>
        <p:spPr bwMode="auto">
          <a:xfrm>
            <a:off x="5321430" y="1507961"/>
            <a:ext cx="654417" cy="69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s://upload.wikimedia.org/wikipedia/commons/b/bf/Anas_platyrhynchos_male_female_quadrat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9320" b="89975" l="31124" r="89975">
                        <a14:foregroundMark x1="51468" y1="73196" x2="40227" y2="73196"/>
                        <a14:foregroundMark x1="40436" y1="73196" x2="32802" y2="72148"/>
                        <a14:foregroundMark x1="72232" y1="36116" x2="81334" y2="38884"/>
                        <a14:backgroundMark x1="54404" y1="53272" x2="31963" y2="69169"/>
                        <a14:backgroundMark x1="58012" y1="74287" x2="58012" y2="85696"/>
                        <a14:backgroundMark x1="57173" y1="74706" x2="40646" y2="73826"/>
                        <a14:backgroundMark x1="62458" y1="75755" x2="62248" y2="729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682" t="28912" r="16969" b="15136"/>
          <a:stretch/>
        </p:blipFill>
        <p:spPr bwMode="auto">
          <a:xfrm>
            <a:off x="5965490" y="1357970"/>
            <a:ext cx="654417" cy="69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528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 -0.00301 L -0.10195 -0.255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09" y="-1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02 -0.09768 C 0.05964 -0.06366 0.09362 -0.02546 0.13763 -0.01157 C 0.18321 0.00255 0.22253 -0.0125 0.22591 -0.04676 C 0.2293 -0.08125 0.26836 -0.0963 0.31407 -0.08194 C 0.35847 -0.06805 0.39232 -0.03009 0.38894 0.0044 " pathEditMode="relative" rAng="600000" ptsTypes="AAA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89" y="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book24.ua/upload/iblock/9cb/9cb23dccff210fe379365d3d88982dcf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09" b="41495"/>
          <a:stretch/>
        </p:blipFill>
        <p:spPr bwMode="auto">
          <a:xfrm>
            <a:off x="0" y="-191070"/>
            <a:ext cx="12192000" cy="704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20980" t="20476" r="49650" b="11987"/>
          <a:stretch/>
        </p:blipFill>
        <p:spPr>
          <a:xfrm>
            <a:off x="185082" y="1349355"/>
            <a:ext cx="3821374" cy="4940489"/>
          </a:xfrm>
          <a:prstGeom prst="rect">
            <a:avLst/>
          </a:prstGeom>
        </p:spPr>
      </p:pic>
      <p:pic>
        <p:nvPicPr>
          <p:cNvPr id="4" name="Picture 4" descr="https://st.depositphotos.com/1062085/2352/i/600/depositphotos_23528185-stock-photo-hand-with-pen-isolated-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9333" l="9877" r="89918">
                        <a14:foregroundMark x1="29835" y1="25667" x2="18930" y2="18500"/>
                        <a14:foregroundMark x1="68107" y1="78500" x2="89300" y2="9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8530">
            <a:off x="10917252" y="-55860"/>
            <a:ext cx="1312695" cy="1431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30023" y="2792466"/>
            <a:ext cx="7637387" cy="306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kk-KZ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Дескриптор</a:t>
            </a:r>
            <a:r>
              <a:rPr lang="kk-KZ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0"/>
              </a:spcAft>
            </a:pPr>
            <a:endParaRPr lang="ru-RU" sz="1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0"/>
              </a:spcAft>
              <a:buAutoNum type="arabicPeriod"/>
            </a:pPr>
            <a:r>
              <a:rPr lang="kk-KZ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kk-K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Тыңдау арқылы ауада жазуды үйренемін. </a:t>
            </a:r>
            <a:endParaRPr lang="kk-KZ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kk-K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2.Жазу жолын, жоларалық кеңістікті, жолдың жоғарғы және </a:t>
            </a:r>
            <a:r>
              <a:rPr lang="kk-KZ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төменгі</a:t>
            </a:r>
          </a:p>
          <a:p>
            <a:pPr>
              <a:spcAft>
                <a:spcPts val="0"/>
              </a:spcAft>
            </a:pPr>
            <a:endParaRPr lang="kk-KZ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kk-KZ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k-K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сызығын сақтап, әріп элементтерін каллиграфиялық талаптарға </a:t>
            </a:r>
            <a:r>
              <a:rPr lang="kk-KZ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сай</a:t>
            </a:r>
          </a:p>
          <a:p>
            <a:pPr>
              <a:spcAft>
                <a:spcPts val="0"/>
              </a:spcAft>
            </a:pPr>
            <a:endParaRPr lang="kk-KZ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kk-KZ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k-K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жазамын</a:t>
            </a:r>
            <a:r>
              <a:rPr lang="kk-KZ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0"/>
              </a:spcAft>
            </a:pP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kk-KZ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Сөздерді </a:t>
            </a:r>
            <a:r>
              <a:rPr lang="kk-K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буынға бөле аламын.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463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7864 3.7037E-7 C -0.86822 -0.00718 -0.85403 -0.01366 -0.82604 -0.01366 C -0.79453 -0.01366 -0.78398 -0.00718 -0.77343 3.7037E-7 C -0.75924 0.00764 -0.74869 0.01551 -0.71354 0.01551 C -0.6819 0.01551 -0.67135 0.00764 -0.65716 3.7037E-7 C -0.65039 -0.00718 -0.63619 -0.01366 -0.60455 -0.01366 C -0.57669 -0.01366 -0.5625 -0.00718 -0.55195 3.7037E-7 C -0.5414 0.00764 -0.52721 0.01551 -0.4957 0.01551 C -0.46406 0.01551 -0.43932 3.7037E-7 -0.43932 3.7037E-7 C -0.4289 -0.00718 -0.41835 -0.01366 -0.38671 -0.01366 C -0.3552 -0.01366 -0.34466 -0.00718 -0.33411 3.7037E-7 C -0.31992 0.00764 -0.30937 0.01551 -0.27421 0.01551 C -0.24257 0.01551 -0.23203 0.00764 -0.22161 3.7037E-7 C -0.20742 -0.00718 -0.19687 -0.01366 -0.16523 -0.01366 C -0.13737 -0.01366 -0.12317 -0.00718 -0.11263 3.7037E-7 C -0.10208 0.00764 -0.08789 0.01551 -0.05638 0.01551 C -0.02473 0.01551 -0.01419 0.00764 -4.58333E-6 3.7037E-7 " pathEditMode="relative" rAng="0" ptsTypes="AAAAAAAAAAAA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932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humbs.gfycat.com/PresentCarefulCock-size_restricted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46" y="230788"/>
            <a:ext cx="6402892" cy="6416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.pinimg.com/originals/60/0f/d0/600fd037744cb4066c545ff4799c6c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64" b="89936" l="7102" r="89827">
                        <a14:foregroundMark x1="39539" y1="17383" x2="33205" y2="5855"/>
                        <a14:foregroundMark x1="14971" y1="36962" x2="7102" y2="37694"/>
                        <a14:backgroundMark x1="47793" y1="62031" x2="40307" y2="698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431" y="4692130"/>
            <a:ext cx="2215656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t.depositphotos.com/1642482/1904/i/600/depositphotos_19049237-stock-photo-lea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2333" r="97000">
                        <a14:foregroundMark x1="23000" y1="72000" x2="3000" y2="86222"/>
                        <a14:foregroundMark x1="54333" y1="51556" x2="97000" y2="13778"/>
                        <a14:foregroundMark x1="21000" y1="77333" x2="2333" y2="87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354" y="2844280"/>
            <a:ext cx="246380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interior.art-mark.ru/image/cache/data/fullsize/77126_2-800x80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354" y="270083"/>
            <a:ext cx="2278941" cy="2278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66095" y="861664"/>
            <a:ext cx="624036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Сабақтан көп ақпарат алдым, </a:t>
            </a:r>
          </a:p>
          <a:p>
            <a:r>
              <a:rPr lang="kk-KZ" sz="32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маңызды болды.</a:t>
            </a:r>
            <a:endParaRPr lang="ru-RU" sz="3200" b="1" dirty="0">
              <a:ln w="22225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38980" y="3198501"/>
            <a:ext cx="5267762" cy="1077218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kk-KZ" sz="32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Сабақта көбін түсіндім, </a:t>
            </a:r>
          </a:p>
          <a:p>
            <a:r>
              <a:rPr lang="kk-KZ" sz="32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 үшін пайдалы</a:t>
            </a:r>
            <a:endParaRPr lang="ru-RU" sz="3200" b="1" dirty="0">
              <a:ln w="22225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08233" y="5535338"/>
            <a:ext cx="4131217" cy="541612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kk-KZ" sz="32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Сұрағым бар </a:t>
            </a:r>
            <a:endParaRPr lang="ru-RU" sz="3200" b="1" dirty="0">
              <a:ln w="22225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49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book24.ua/upload/iblock/9cb/9cb23dccff210fe379365d3d88982dcf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09" b="41495"/>
          <a:stretch/>
        </p:blipFill>
        <p:spPr bwMode="auto">
          <a:xfrm>
            <a:off x="0" y="-191070"/>
            <a:ext cx="12192000" cy="704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9390" y="2037347"/>
            <a:ext cx="11020926" cy="2679032"/>
          </a:xfrm>
          <a:prstGeom prst="rect">
            <a:avLst/>
          </a:prstGeom>
          <a:noFill/>
        </p:spPr>
        <p:txBody>
          <a:bodyPr wrap="none" rtlCol="0">
            <a:prstTxWarp prst="textChevronInverted">
              <a:avLst/>
            </a:prstTxWarp>
            <a:spAutoFit/>
          </a:bodyPr>
          <a:lstStyle/>
          <a:p>
            <a:r>
              <a:rPr lang="kk-KZ" sz="4000" b="1" dirty="0" smtClean="0">
                <a:ln w="9525">
                  <a:solidFill>
                    <a:srgbClr val="3117F1"/>
                  </a:solidFill>
                  <a:prstDash val="solid"/>
                </a:ln>
                <a:solidFill>
                  <a:srgbClr val="3117F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Сабақ аяқталды.</a:t>
            </a:r>
            <a:endParaRPr lang="ru-RU" sz="4000" b="1" dirty="0">
              <a:ln w="9525">
                <a:solidFill>
                  <a:srgbClr val="3117F1"/>
                </a:solidFill>
                <a:prstDash val="solid"/>
              </a:ln>
              <a:solidFill>
                <a:srgbClr val="3117F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5010" y="2037347"/>
            <a:ext cx="11550315" cy="3096127"/>
          </a:xfrm>
          <a:prstGeom prst="rect">
            <a:avLst/>
          </a:prstGeom>
          <a:noFill/>
        </p:spPr>
        <p:txBody>
          <a:bodyPr wrap="none" rtlCol="0">
            <a:prstTxWarp prst="textInflateBottom">
              <a:avLst/>
            </a:prstTxWarp>
            <a:spAutoFit/>
          </a:bodyPr>
          <a:lstStyle/>
          <a:p>
            <a:r>
              <a:rPr lang="kk-KZ" sz="40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Сау болыңыздар!!!</a:t>
            </a:r>
            <a:endParaRPr lang="ru-RU" sz="4000" b="1" dirty="0">
              <a:ln w="22225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58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150</Words>
  <Application>Microsoft Office PowerPoint</Application>
  <PresentationFormat>Широкоэкранный</PresentationFormat>
  <Paragraphs>34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HP</cp:lastModifiedBy>
  <cp:revision>36</cp:revision>
  <dcterms:created xsi:type="dcterms:W3CDTF">2020-11-16T09:37:13Z</dcterms:created>
  <dcterms:modified xsi:type="dcterms:W3CDTF">2020-11-21T12:14:40Z</dcterms:modified>
</cp:coreProperties>
</file>