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3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4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0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4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9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6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3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2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02F9-A584-4D2E-AF41-4245582F6FC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976F-9B5F-461E-9D4F-2ACFC1A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8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522" y="257577"/>
            <a:ext cx="324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0340" y="257576"/>
            <a:ext cx="2716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-сабақ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402" y="2280611"/>
            <a:ext cx="6657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 дыбысы мен әріпі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522" y="3586011"/>
            <a:ext cx="34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1053" y="1256119"/>
            <a:ext cx="498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776" y="4109231"/>
            <a:ext cx="106282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Тыңдалған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бойынша өз пікірін айту 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Берілген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тақырыпқа  әңгіме құрап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айту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дыбыстарды орфоэпиялық нормаларға сәйкес дұрыс айту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522" y="93236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4000" dirty="0"/>
          </a:p>
        </p:txBody>
      </p:sp>
      <p:pic>
        <p:nvPicPr>
          <p:cNvPr id="10" name="Picture 2" descr="https://pngimg.com/uploads/bell/bell_PNG53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35" y="995232"/>
            <a:ext cx="614168" cy="6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7968" y="2155237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 лан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911" y="2178612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 нұр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8884" y="3185958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 лан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8775" y="3197493"/>
            <a:ext cx="1848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 лын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2090" y="5209154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 мы ра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0911" y="5209154"/>
            <a:ext cx="280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 мырс қа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0911" y="4194721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 лақ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2090" y="4190921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 рақ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3197" y="874837"/>
            <a:ext cx="4913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оқимын 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spletnik.ru/img/__post/ff/ffb5fff260c691f33b72850a12ad4d96_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9" b="92275" l="1521" r="96958">
                        <a14:foregroundMark x1="15970" y1="76395" x2="1521" y2="67597"/>
                        <a14:foregroundMark x1="52091" y1="87554" x2="52662" y2="92275"/>
                        <a14:foregroundMark x1="62167" y1="18026" x2="67110" y2="5794"/>
                        <a14:foregroundMark x1="64068" y1="8798" x2="62167" y2="3433"/>
                        <a14:foregroundMark x1="80989" y1="60086" x2="96958" y2="68455"/>
                        <a14:foregroundMark x1="65209" y1="56223" x2="27567" y2="66524"/>
                        <a14:foregroundMark x1="32700" y1="76824" x2="68061" y2="57082"/>
                        <a14:foregroundMark x1="35171" y1="15665" x2="26426" y2="1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751" y="431168"/>
            <a:ext cx="929217" cy="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8429" y="2155237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37725" y="2178612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66130" y="3184614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8288" y="3197492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66130" y="4189861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50103" y="4189860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6130" y="5209154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0103" y="5206803"/>
            <a:ext cx="4475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1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5941" y="579549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9115" y="798490"/>
            <a:ext cx="1378040" cy="373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709115" y="579549"/>
            <a:ext cx="12880" cy="592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68092" y="1416664"/>
            <a:ext cx="3071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Мынау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1911" y="1815136"/>
            <a:ext cx="1341550" cy="354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62714" y="1415644"/>
            <a:ext cx="2307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нам.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2190" y="1415644"/>
            <a:ext cx="2597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Оны...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956" y="2432540"/>
            <a:ext cx="1913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5513" y="2413336"/>
            <a:ext cx="3013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рша.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6444" y="2409240"/>
            <a:ext cx="1213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542" y="2409239"/>
            <a:ext cx="2645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ста... 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625" y="3442694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7538" y="3444880"/>
            <a:ext cx="31980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стамды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9906" y="3846951"/>
            <a:ext cx="1341550" cy="354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714840" y="3372057"/>
            <a:ext cx="58221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046249" y="1987190"/>
            <a:ext cx="421233" cy="503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32919" y="3030041"/>
            <a:ext cx="421233" cy="503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09904" y="4024035"/>
            <a:ext cx="421233" cy="503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https://www.spletnik.ru/img/__post/ff/ffb5fff260c691f33b72850a12ad4d96_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9" b="92275" l="1521" r="96958">
                        <a14:foregroundMark x1="15970" y1="76395" x2="1521" y2="67597"/>
                        <a14:foregroundMark x1="52091" y1="87554" x2="52662" y2="92275"/>
                        <a14:foregroundMark x1="62167" y1="18026" x2="67110" y2="5794"/>
                        <a14:foregroundMark x1="64068" y1="8798" x2="62167" y2="3433"/>
                        <a14:foregroundMark x1="80989" y1="60086" x2="96958" y2="68455"/>
                        <a14:foregroundMark x1="65209" y1="56223" x2="27567" y2="66524"/>
                        <a14:foregroundMark x1="32700" y1="76824" x2="68061" y2="57082"/>
                        <a14:foregroundMark x1="35171" y1="15665" x2="26426" y2="1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751" y="431168"/>
            <a:ext cx="929217" cy="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609" t="20848" r="49965" b="12361"/>
          <a:stretch/>
        </p:blipFill>
        <p:spPr>
          <a:xfrm>
            <a:off x="627796" y="1224922"/>
            <a:ext cx="3794079" cy="5012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3949" y="54864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481" y="54735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9069" y="2837763"/>
            <a:ext cx="7319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Тыңдау арқылы ауада жазуды үйренедім. </a:t>
            </a:r>
            <a:endParaRPr lang="kk-KZ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2.Жазу жолын, жоларалық кеңістікті, жолдың жоғарғы </a:t>
            </a:r>
            <a:endParaRPr lang="kk-KZ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kk-KZ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төменгі сызығын сақтап, әріп элементтерін </a:t>
            </a:r>
            <a:endParaRPr lang="kk-KZ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kk-KZ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каллиграфиялық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талаптарға сай жазамын.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42943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2510" y="352927"/>
            <a:ext cx="4593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жазамын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40043"/>
            <a:ext cx="10439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Ұста              Ұста              Ұста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2573270"/>
            <a:ext cx="10413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ұсақ                ұсақ              ұсақ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3607749"/>
            <a:ext cx="1089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құлын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құлын          құлын          құлын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t.depositphotos.com/1062085/2352/i/600/depositphotos_23528185-stock-photo-hand-with-pen-isolated-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333" l="9877" r="89918">
                        <a14:foregroundMark x1="29835" y1="25667" x2="18930" y2="18500"/>
                        <a14:foregroundMark x1="68107" y1="78500" x2="89300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530">
            <a:off x="10950507" y="343453"/>
            <a:ext cx="1312695" cy="14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911 2.59259E-6 C -0.90208 0.06296 -0.87656 0.1081 -0.85091 0.1081 C -0.82539 0.1081 -0.80364 0.06296 -0.79648 2.59259E-6 C -0.78554 0.06296 -0.7638 0.1081 -0.73828 0.1081 C -0.71263 0.1081 -0.69088 0.06296 -0.68385 2.59259E-6 C -0.67291 0.06296 -0.65117 0.1081 -0.62552 0.1081 C -0.6 0.1081 -0.57447 0.06296 -0.56731 2.59259E-6 C -0.56015 0.06296 -0.53841 0.1081 -0.50911 0.1081 C -0.48723 0.1081 -0.46171 0.06296 -0.45455 2.59259E-6 C -0.44752 0.06296 -0.422 0.1081 -0.39635 0.1081 C -0.37083 0.1081 -0.34908 0.06296 -0.34192 2.59259E-6 C -0.33098 0.06296 -0.30924 0.1081 -0.28372 0.1081 C -0.25807 0.1081 -0.23632 0.06296 -0.22539 2.59259E-6 C -0.21835 0.06296 -0.19661 0.1081 -0.17096 0.1081 C -0.14544 0.1081 -0.11992 0.06296 -0.11276 2.59259E-6 C -0.10559 0.06296 -0.08385 0.1081 -0.05455 0.1081 C -0.0289 0.1081 -0.00716 0.06296 -4.58333E-6 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6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proxy/Uho3XN3YmgUVu9gKxWCodgl3jEzGq3oazCz-ahX0L2c1gg8Ls763nh6resq3vSokPAOHIgQR0hFaih6Sj1cdCD-x0rEKEA153EIbz9iOZWsd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0456"/>
            <a:ext cx="4327302" cy="62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roxy/9z_1RBf_PGZucVUZN3I-0WAG9oDyDgulWVV_t5D77CpvWaqjn8kWv0dzeKyqcBS4tgIWNJfjhVZGK3nSxcGK75CZzDET-QG2Fh92r14H8LVQNnNFLQ6IokMuXPwKTTaQf7tDH1jIMeLC9Vv9zlMVhSWfmd99oPt4GsauaWsPYrqHerdCS49K1gkfcmdK_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0" b="90000" l="9774" r="89975">
                        <a14:foregroundMark x1="43358" y1="21000" x2="67669" y2="10750"/>
                        <a14:foregroundMark x1="76942" y1="28000" x2="75940" y2="13750"/>
                        <a14:foregroundMark x1="51378" y1="26750" x2="50376" y2="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8" y="1083876"/>
            <a:ext cx="1353755" cy="12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proxy/sIUYjc5vdDr5M8erI-qvXIlMeCsB3Vt0OAmta9NWwVxefh2LMoJXGXifPWxZbYNylT9m_mdGQJ4k0pbvGMgdgUC4eCNgepduD0q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25" y="4389618"/>
            <a:ext cx="1774020" cy="17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ag-produkt.ru/images/photos/big/shop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5" b="93237" l="9934" r="99007">
                        <a14:foregroundMark x1="74007" y1="66184" x2="70695" y2="93237"/>
                        <a14:foregroundMark x1="76325" y1="72947" x2="99172" y2="42271"/>
                        <a14:foregroundMark x1="65563" y1="24155" x2="61921" y2="2415"/>
                        <a14:backgroundMark x1="41225" y1="27778" x2="38079" y2="42029"/>
                        <a14:backgroundMark x1="50993" y1="82850" x2="57947" y2="92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2"/>
          <a:stretch/>
        </p:blipFill>
        <p:spPr bwMode="auto">
          <a:xfrm>
            <a:off x="5162070" y="2854398"/>
            <a:ext cx="1341601" cy="14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1083" y="4460476"/>
            <a:ext cx="4216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Өте жақсы </a:t>
            </a:r>
            <a:endParaRPr lang="ru-RU" sz="60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1083" y="2921167"/>
            <a:ext cx="3082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Жақсы  </a:t>
            </a:r>
            <a:endParaRPr lang="ru-RU" sz="6000" b="1" dirty="0">
              <a:ln w="66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1083" y="1381858"/>
            <a:ext cx="3583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Орташа   </a:t>
            </a:r>
            <a:endParaRPr lang="ru-RU" sz="6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1572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306" y="1700011"/>
            <a:ext cx="10921285" cy="3026535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k-KZ" sz="6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аяқталды.</a:t>
            </a:r>
            <a:endParaRPr lang="ru-RU" sz="6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441" y="1700011"/>
            <a:ext cx="11423559" cy="3670479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kk-KZ" sz="8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болыңыздар!!!</a:t>
            </a:r>
            <a:endParaRPr lang="ru-RU" sz="8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3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139</Words>
  <Application>Microsoft Office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</cp:revision>
  <dcterms:created xsi:type="dcterms:W3CDTF">2020-11-17T16:47:29Z</dcterms:created>
  <dcterms:modified xsi:type="dcterms:W3CDTF">2020-11-21T09:28:22Z</dcterms:modified>
</cp:coreProperties>
</file>