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62" r:id="rId2"/>
    <p:sldId id="280" r:id="rId3"/>
    <p:sldId id="275" r:id="rId4"/>
    <p:sldId id="276" r:id="rId5"/>
    <p:sldId id="282" r:id="rId6"/>
    <p:sldId id="267" r:id="rId7"/>
    <p:sldId id="273" r:id="rId8"/>
    <p:sldId id="268" r:id="rId9"/>
    <p:sldId id="281" r:id="rId10"/>
    <p:sldId id="279" r:id="rId11"/>
    <p:sldId id="278" r:id="rId12"/>
    <p:sldId id="277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61" d="100"/>
          <a:sy n="61" d="100"/>
        </p:scale>
        <p:origin x="34" y="43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2417C-C8F0-4674-B04F-BFAF84112E38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E6A24-E976-4AC4-9F9C-B1FC14051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3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E6A24-E976-4AC4-9F9C-B1FC1405129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405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88DD6-24A0-49C9-AABF-CE0B2AF45158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8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2C0A16-2F6B-4C2E-AC6C-10DE9D90BE8A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7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7A8E55-6FBC-46D0-AE00-FAD0007FB22B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4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726B0-00EE-4BAC-91EB-333B52BC1E9C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E3B88-C94E-4F24-8B0B-8C106E201ACC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6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6A2C2-01AE-413D-B2AE-EA09DA6E04A2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1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E53FD-97D2-4A0A-AFCE-550498CC267F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01B4F-2F59-46F9-9D6B-499A1F43C714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9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0B09D-5C34-4460-8D9A-6E9C072E7902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2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06A3D-EF7D-432F-9716-E6923E502A9D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6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84FF7-D476-4D45-A6E7-A01938F33DA4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4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59267C-9B79-4E18-B6A7-86D512DD8DE8}" type="slidenum">
              <a:rPr lang="kk-K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Сынып: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Пән: 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сауат ашу</a:t>
            </a:r>
            <a:endParaRPr lang="kk-KZ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kk-KZ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Сабақтың тақырыбы: </a:t>
            </a:r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 және табиғат. </a:t>
            </a:r>
          </a:p>
          <a:p>
            <a:pPr algn="ctr"/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Үү дыбысы мен әрпі.</a:t>
            </a: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Сабақ мақсаты: </a:t>
            </a:r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Үү </a:t>
            </a:r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әрпімен танысамыз; </a:t>
            </a:r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 </a:t>
            </a:r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әрпінің</a:t>
            </a:r>
          </a:p>
          <a:p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дауысты немесе дауыссыз дыбыс екенін ажыратып, </a:t>
            </a:r>
          </a:p>
          <a:p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көркем </a:t>
            </a:r>
            <a:r>
              <a:rPr lang="kk-KZ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жазамыз; берілген сөздерді оқимыз.</a:t>
            </a:r>
            <a:endParaRPr lang="kk-KZ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</a:p>
          <a:p>
            <a:pPr algn="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endParaRPr lang="kk-KZ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Сауат ашу» 1 сынып қазақ тілінде оқытатын мектептерге арналған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1933547" cy="253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7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634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32656"/>
            <a:ext cx="7327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Әріптер мен сандардың көмегімен сөз құра</a:t>
            </a: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1042775"/>
          <a:ext cx="8136903" cy="7729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13137"/>
                <a:gridCol w="813137"/>
                <a:gridCol w="806510"/>
                <a:gridCol w="793251"/>
                <a:gridCol w="813137"/>
                <a:gridCol w="800985"/>
                <a:gridCol w="812034"/>
                <a:gridCol w="847387"/>
                <a:gridCol w="806510"/>
                <a:gridCol w="830815"/>
              </a:tblGrid>
              <a:tr h="3514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Ү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І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1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313682"/>
              </p:ext>
            </p:extLst>
          </p:nvPr>
        </p:nvGraphicFramePr>
        <p:xfrm>
          <a:off x="683568" y="2348880"/>
          <a:ext cx="7488832" cy="24482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96344"/>
                <a:gridCol w="4392488"/>
              </a:tblGrid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5  7  9  2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2  5  6 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5  3  2  9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5  1 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37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634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32656"/>
            <a:ext cx="7327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Әріптер мен сандардың көмегімен сөз құра</a:t>
            </a: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918471"/>
              </p:ext>
            </p:extLst>
          </p:nvPr>
        </p:nvGraphicFramePr>
        <p:xfrm>
          <a:off x="251520" y="1042775"/>
          <a:ext cx="8136903" cy="7729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13137"/>
                <a:gridCol w="813137"/>
                <a:gridCol w="806510"/>
                <a:gridCol w="793251"/>
                <a:gridCol w="813137"/>
                <a:gridCol w="800985"/>
                <a:gridCol w="812034"/>
                <a:gridCol w="847387"/>
                <a:gridCol w="806510"/>
                <a:gridCol w="830815"/>
              </a:tblGrid>
              <a:tr h="3514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Ү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І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1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785450"/>
              </p:ext>
            </p:extLst>
          </p:nvPr>
        </p:nvGraphicFramePr>
        <p:xfrm>
          <a:off x="683568" y="2348880"/>
          <a:ext cx="7488832" cy="24482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96344"/>
                <a:gridCol w="4392488"/>
              </a:tblGrid>
              <a:tr h="612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5  7  9  2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k-KZ" sz="2400" b="1" baseline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Күшік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2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2  5  6 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Күн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2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5  3  2  9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Түлкі 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2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5  1 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Сүт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03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908720"/>
            <a:ext cx="8280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әріппен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таныстық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Ү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дыбысы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дыбыс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44" y="6021288"/>
            <a:ext cx="9214644" cy="87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Открытый урок Электр энергиясын үнемдейміз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85"/>
            <a:ext cx="9144000" cy="68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49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Үлкенге де сіз, </a:t>
            </a:r>
          </a:p>
          <a:p>
            <a:pPr marL="0" indent="0">
              <a:buNone/>
            </a:pPr>
            <a:r>
              <a:rPr lang="kk-KZ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Кішіге де сіз,</a:t>
            </a:r>
          </a:p>
          <a:p>
            <a:pPr marL="0" indent="0">
              <a:buNone/>
            </a:pPr>
            <a:r>
              <a:rPr lang="kk-KZ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Сәлем бердік сіздерге</a:t>
            </a:r>
          </a:p>
          <a:p>
            <a:pPr marL="0" indent="0">
              <a:buNone/>
            </a:pPr>
            <a:r>
              <a:rPr lang="kk-KZ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Құрметпенен біз.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43" y="5145511"/>
            <a:ext cx="9144000" cy="17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WoD - Wednesday 13th December, 2017 — Reebok CrossFit Card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7504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616862"/>
              </p:ext>
            </p:extLst>
          </p:nvPr>
        </p:nvGraphicFramePr>
        <p:xfrm>
          <a:off x="364866" y="3256478"/>
          <a:ext cx="2664296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2148"/>
                <a:gridCol w="1332148"/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kk-KZ" sz="6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</a:t>
                      </a:r>
                      <a:endParaRPr lang="ru-RU" sz="6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Овал 3"/>
          <p:cNvSpPr/>
          <p:nvPr/>
        </p:nvSpPr>
        <p:spPr>
          <a:xfrm>
            <a:off x="1979712" y="3450255"/>
            <a:ext cx="648072" cy="6182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1419908"/>
            <a:ext cx="47525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Мынау қандай сан?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kk-KZ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 әріптен басталып тұр?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kk-KZ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3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1474"/>
            <a:ext cx="9144000" cy="96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00562" y="1556792"/>
            <a:ext cx="24449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Баспа </a:t>
            </a:r>
            <a:r>
              <a:rPr lang="kk-KZ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түрі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4149080"/>
            <a:ext cx="25587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kk-KZ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азба </a:t>
            </a:r>
            <a:r>
              <a:rPr lang="kk-KZ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түрі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Ү (кирил) - Wikiw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49314"/>
            <a:ext cx="2913816" cy="172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4" r="31103" b="75319"/>
          <a:stretch/>
        </p:blipFill>
        <p:spPr>
          <a:xfrm>
            <a:off x="934233" y="3167610"/>
            <a:ext cx="3230901" cy="21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1474"/>
            <a:ext cx="9144000" cy="96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0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3528" y="0"/>
            <a:ext cx="7807600" cy="735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kk-KZ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Оқулықпен жұмыс 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Z 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Бір алманы төртке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бөлдім,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Бір бөлігін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жеп те көрдім.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Қалған үлкен үш бөлігін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Қасымдағы үш досқа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бердім.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Жегендей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  балқаймақты,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Үшеуіде таңдай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қақты.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Бөлінбейтін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достарменен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Бөлісіп жеу қандай жақсы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Жәркен Бөдеш</a:t>
            </a:r>
          </a:p>
          <a:p>
            <a:pPr algn="r"/>
            <a:endParaRPr lang="kk-KZ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Өлең  саған ұнады ма? Неліктен?</a:t>
            </a:r>
          </a:p>
          <a:p>
            <a:pPr algn="r"/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KZ 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  </a:t>
            </a:r>
            <a:endParaRPr kumimoji="0" lang="kk-K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</a:t>
            </a:r>
            <a:endParaRPr kumimoji="0" lang="kk-K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8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48680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kk-KZ" sz="2800" b="1" i="1" dirty="0">
                <a:latin typeface="KZ Times New Roman" pitchFamily="18" charset="0"/>
                <a:ea typeface="Calibri" pitchFamily="34" charset="0"/>
                <a:cs typeface="Times New Roman" pitchFamily="18" charset="0"/>
              </a:rPr>
              <a:t>Оқулықпен жұмыс </a:t>
            </a:r>
            <a:endParaRPr lang="en-US" sz="2800" b="1" i="1" dirty="0">
              <a:latin typeface="KZ 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577165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       үш         сүт          күшік         түлкі</a:t>
            </a:r>
          </a:p>
          <a:p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күн     күш      күт          күміс           күлкі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3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43607"/>
            <a:ext cx="5238328" cy="75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000" dirty="0">
                <a:latin typeface="Times New Roman"/>
                <a:ea typeface="Calibri"/>
                <a:cs typeface="Times New Roman"/>
              </a:rPr>
              <a:t> </a:t>
            </a:r>
            <a:r>
              <a:rPr lang="kk-KZ" sz="40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Дәптермен </a:t>
            </a:r>
            <a:r>
              <a:rPr lang="kk-KZ" sz="40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жұмыс. </a:t>
            </a:r>
            <a:endParaRPr lang="ru-RU" sz="4000" dirty="0">
              <a:solidFill>
                <a:srgbClr val="0070C0"/>
              </a:solidFill>
              <a:ea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955" t="17172" r="50145" b="13616"/>
          <a:stretch/>
        </p:blipFill>
        <p:spPr>
          <a:xfrm>
            <a:off x="827584" y="980728"/>
            <a:ext cx="4104456" cy="480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Сергіту сәті _Достарым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85" y="2894"/>
            <a:ext cx="90164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1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</TotalTime>
  <Words>234</Words>
  <Application>Microsoft Office PowerPoint</Application>
  <PresentationFormat>Экран (4:3)</PresentationFormat>
  <Paragraphs>103</Paragraphs>
  <Slides>13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SimSun</vt:lpstr>
      <vt:lpstr>Arial</vt:lpstr>
      <vt:lpstr>Calibri</vt:lpstr>
      <vt:lpstr>KZ Times New Roman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Huawei</cp:lastModifiedBy>
  <cp:revision>53</cp:revision>
  <dcterms:created xsi:type="dcterms:W3CDTF">2020-07-24T08:42:23Z</dcterms:created>
  <dcterms:modified xsi:type="dcterms:W3CDTF">2024-10-11T16:33:23Z</dcterms:modified>
</cp:coreProperties>
</file>