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62" r:id="rId2"/>
    <p:sldId id="271" r:id="rId3"/>
    <p:sldId id="276" r:id="rId4"/>
    <p:sldId id="265" r:id="rId5"/>
    <p:sldId id="257" r:id="rId6"/>
    <p:sldId id="273" r:id="rId7"/>
    <p:sldId id="274" r:id="rId8"/>
    <p:sldId id="268" r:id="rId9"/>
    <p:sldId id="270" r:id="rId10"/>
    <p:sldId id="266" r:id="rId11"/>
    <p:sldId id="263" r:id="rId12"/>
    <p:sldId id="269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51" autoAdjust="0"/>
  </p:normalViewPr>
  <p:slideViewPr>
    <p:cSldViewPr>
      <p:cViewPr varScale="1">
        <p:scale>
          <a:sx n="61" d="100"/>
          <a:sy n="61" d="100"/>
        </p:scale>
        <p:origin x="58" y="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2417C-C8F0-4674-B04F-BFAF84112E38}" type="datetimeFigureOut">
              <a:rPr lang="ru-RU" smtClean="0"/>
              <a:t>11.10.2024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E6A24-E976-4AC4-9F9C-B1FC140512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736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E6A24-E976-4AC4-9F9C-B1FC14051296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0256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88DD6-24A0-49C9-AABF-CE0B2AF45158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8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2C0A16-2F6B-4C2E-AC6C-10DE9D90BE8A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7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A8E55-6FBC-46D0-AE00-FAD0007FB22B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4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726B0-00EE-4BAC-91EB-333B52BC1E9C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E3B88-C94E-4F24-8B0B-8C106E201ACC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6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6A2C2-01AE-413D-B2AE-EA09DA6E04A2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1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E53FD-97D2-4A0A-AFCE-550498CC267F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1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01B4F-2F59-46F9-9D6B-499A1F43C714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9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0B09D-5C34-4460-8D9A-6E9C072E7902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2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06A3D-EF7D-432F-9716-E6923E502A9D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6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84FF7-D476-4D45-A6E7-A01938F33DA4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4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59267C-9B79-4E18-B6A7-86D512DD8DE8}" type="slidenum">
              <a:rPr lang="kk-KZ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12" Type="http://schemas.openxmlformats.org/officeDocument/2006/relationships/image" Target="../media/image2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openxmlformats.org/officeDocument/2006/relationships/image" Target="../media/image18.pn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1.emf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9144000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760" y="548680"/>
            <a:ext cx="889248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Сынып: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Пән: 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сауат ашу</a:t>
            </a:r>
            <a:endParaRPr lang="kk-KZ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тақырыбы:  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және табиғат. 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Үү дыбысы мен әрпі. </a:t>
            </a:r>
            <a:endParaRPr lang="kk-K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 мақсаты: </a:t>
            </a:r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дыбысы мен әрпімен танысуды жалғастырамыз,</a:t>
            </a:r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сөздерді буынға бөлеміз, </a:t>
            </a:r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көркем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жазамыз</a:t>
            </a:r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kk-KZ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  <a:p>
            <a:endParaRPr lang="kk-KZ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kk-KZ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endParaRPr lang="kk-KZ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kk-KZ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Сауат ашу» 1 сынып қазақ тілінде оқытатын мектептерге арналған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08720"/>
            <a:ext cx="1645515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76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0513"/>
            <a:ext cx="91440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891674"/>
            <a:ext cx="85689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Тіл ұстарту </a:t>
            </a:r>
            <a:r>
              <a:rPr lang="kk-KZ" sz="4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жаттығуы</a:t>
            </a:r>
            <a:r>
              <a:rPr lang="kk-KZ" sz="4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endParaRPr lang="ru-RU" sz="40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kk-KZ" sz="4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kk-KZ" sz="6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Үз </a:t>
            </a:r>
            <a:r>
              <a:rPr lang="en-US" sz="6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kk-KZ" sz="6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үз </a:t>
            </a:r>
            <a:r>
              <a:rPr lang="en-US" sz="6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kk-KZ" sz="6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үз </a:t>
            </a:r>
          </a:p>
          <a:p>
            <a:pPr algn="ctr">
              <a:spcAft>
                <a:spcPts val="0"/>
              </a:spcAft>
            </a:pPr>
            <a:r>
              <a:rPr lang="kk-KZ" sz="6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Жаңбырлы күз.</a:t>
            </a:r>
            <a:endParaRPr lang="en-US" sz="6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337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" y="5335697"/>
            <a:ext cx="91440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372568"/>
            <a:ext cx="4106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750"/>
              </a:spcAft>
            </a:pPr>
            <a:r>
              <a:rPr lang="kk-KZ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«Орнын тап» ойыны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6606" y="402183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kk-KZ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Дескриптор:</a:t>
            </a:r>
            <a:endParaRPr lang="ru-RU" sz="24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Times New Roman"/>
              <a:buChar char="-"/>
            </a:pPr>
            <a:r>
              <a:rPr lang="kk-KZ" sz="2400" dirty="0">
                <a:solidFill>
                  <a:srgbClr val="000000"/>
                </a:solidFill>
                <a:latin typeface="Times New Roman"/>
                <a:ea typeface="Times New Roman"/>
              </a:rPr>
              <a:t>Суреттерді атау.</a:t>
            </a:r>
            <a:endParaRPr lang="ru-RU" sz="24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Times New Roman"/>
              <a:buChar char="-"/>
            </a:pPr>
            <a:r>
              <a:rPr lang="kk-KZ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Үү әріпінің </a:t>
            </a:r>
            <a:r>
              <a:rPr lang="kk-KZ" sz="2400" dirty="0">
                <a:solidFill>
                  <a:srgbClr val="000000"/>
                </a:solidFill>
                <a:latin typeface="Times New Roman"/>
                <a:ea typeface="Times New Roman"/>
              </a:rPr>
              <a:t>орнын анықтау.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2" name="Picture 2" descr="круг, синий, угол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45" y="2593720"/>
            <a:ext cx="288032" cy="2880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Красный круг Бесплатная фотография - Public Domain Pictur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02" y="2638407"/>
            <a:ext cx="251749" cy="2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305337"/>
              </p:ext>
            </p:extLst>
          </p:nvPr>
        </p:nvGraphicFramePr>
        <p:xfrm>
          <a:off x="3630806" y="2562856"/>
          <a:ext cx="12478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04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solidFill>
                            <a:srgbClr val="FF0000"/>
                          </a:solidFill>
                        </a:rPr>
                        <a:t>Ү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Picture 4" descr="Красный круг Бесплатная фотография - Public Domain Pictur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333" y="2686734"/>
            <a:ext cx="305483" cy="30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круг, синий, угол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67" y="2683444"/>
            <a:ext cx="320639" cy="3206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круг, синий, угол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82" y="2648623"/>
            <a:ext cx="216023" cy="2160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круг, синий, угол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313" y="2853917"/>
            <a:ext cx="362414" cy="3624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круг, синий, угол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395" y="2645339"/>
            <a:ext cx="346285" cy="3462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alarm_clock_ticking_loop_0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1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99149" y="5507855"/>
            <a:ext cx="513433" cy="513433"/>
          </a:xfrm>
          <a:prstGeom prst="rect">
            <a:avLst/>
          </a:prstGeom>
        </p:spPr>
      </p:pic>
      <p:pic>
        <p:nvPicPr>
          <p:cNvPr id="5" name="Picture 2" descr="Архив - Үтік Polaris PIR 1876 GraphiTECH - баға, пікірлер, мінездемелер,  сатып алу үтік polaris pir 1876 graphitech өндірушіден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89" y="1008871"/>
            <a:ext cx="1438017" cy="143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947009"/>
              </p:ext>
            </p:extLst>
          </p:nvPr>
        </p:nvGraphicFramePr>
        <p:xfrm>
          <a:off x="420751" y="2542420"/>
          <a:ext cx="2127737" cy="5574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447"/>
                <a:gridCol w="638466"/>
                <a:gridCol w="542501"/>
                <a:gridCol w="458323"/>
              </a:tblGrid>
              <a:tr h="557452"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6" name="Picture 4" descr="Мен және менің отбасым 1 сынып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821" y="1191807"/>
            <a:ext cx="1367930" cy="13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Милый лис | Премиум векторы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8471"/>
            <a:ext cx="857007" cy="117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круг, синий, угол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55" y="2718602"/>
            <a:ext cx="362414" cy="3624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376051" y="2736326"/>
            <a:ext cx="568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2" descr="круг, синий, угол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30" y="2677630"/>
            <a:ext cx="362414" cy="3624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653293"/>
              </p:ext>
            </p:extLst>
          </p:nvPr>
        </p:nvGraphicFramePr>
        <p:xfrm>
          <a:off x="5676292" y="2636913"/>
          <a:ext cx="3138525" cy="6160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7705"/>
                <a:gridCol w="627705"/>
                <a:gridCol w="627705"/>
                <a:gridCol w="627705"/>
                <a:gridCol w="627705"/>
              </a:tblGrid>
              <a:tr h="6160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03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6004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" y="5335697"/>
            <a:ext cx="91440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71000" t="67444" r="22500" b="21000"/>
          <a:stretch/>
        </p:blipFill>
        <p:spPr>
          <a:xfrm>
            <a:off x="3419872" y="4148817"/>
            <a:ext cx="1584176" cy="1584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2543" t="54327" r="30957" b="21673"/>
          <a:stretch/>
        </p:blipFill>
        <p:spPr>
          <a:xfrm>
            <a:off x="4716016" y="1268760"/>
            <a:ext cx="3384376" cy="25333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1748" t="29119" r="30461" b="49548"/>
          <a:stretch/>
        </p:blipFill>
        <p:spPr>
          <a:xfrm>
            <a:off x="293163" y="1301688"/>
            <a:ext cx="3658557" cy="24640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563" y="129987"/>
            <a:ext cx="86340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 не туралы? Шағын әңгіме құра. Мультфильмді қалай аяқтар едің?</a:t>
            </a:r>
          </a:p>
          <a:p>
            <a:pPr algn="ctr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73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33" y="5335698"/>
            <a:ext cx="91440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Tіlektes Nýrmanova - &quot;Тілдерді оқыту орталығы&quot; КМ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" y="-2936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78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txBody>
          <a:bodyPr>
            <a:normAutofit/>
          </a:bodyPr>
          <a:lstStyle/>
          <a:p>
            <a:pPr algn="l"/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Жұмбақ.</a:t>
            </a:r>
            <a:b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«Үйрек» десе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бірінші,</a:t>
            </a:r>
            <a:b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«Бүйрек» десе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інші,</a:t>
            </a:r>
            <a:b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қайсы әріп екенін</a:t>
            </a:r>
            <a:b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Біреу айтып берсінші.  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9319"/>
            <a:ext cx="9201200" cy="133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larm_clock_ticking_loop_0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1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9149" y="5507855"/>
            <a:ext cx="513433" cy="51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7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txBody>
          <a:bodyPr>
            <a:normAutofit/>
          </a:bodyPr>
          <a:lstStyle/>
          <a:p>
            <a:pPr algn="l"/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Жұмбақ.</a:t>
            </a:r>
            <a:b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«Үйрек» десе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бірінші,</a:t>
            </a:r>
            <a:b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«Бүйрек» десе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інші,</a:t>
            </a:r>
            <a:b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қайсы әріп екенін</a:t>
            </a:r>
            <a:b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Біреу айтып берсінші.   (Ү)</a:t>
            </a:r>
            <a:b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9319"/>
            <a:ext cx="9201200" cy="133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0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4782952" y="1130436"/>
            <a:ext cx="2812530" cy="230155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280855" y="1583306"/>
            <a:ext cx="2812530" cy="230155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0513"/>
            <a:ext cx="91440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0502" y="312850"/>
            <a:ext cx="8465157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Суреттегі </a:t>
            </a:r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заттарды 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атаңыз. </a:t>
            </a:r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Ү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дыбысы кездесетін сөздерді 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тап.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3077" name="Рисунок 5" descr="Описание: Детские сумки для девочек детская школьная сумка с бабочкой рюкзак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905" y="3267872"/>
            <a:ext cx="214309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1318" y="4387564"/>
            <a:ext cx="64129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b="1" dirty="0">
                <a:latin typeface="Times New Roman"/>
                <a:ea typeface="Times New Roman"/>
                <a:cs typeface="Times New Roman"/>
              </a:rPr>
              <a:t>Дескриптор</a:t>
            </a:r>
            <a:endParaRPr lang="ru-RU" sz="20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dirty="0">
                <a:latin typeface="Times New Roman"/>
                <a:ea typeface="Times New Roman"/>
                <a:cs typeface="Times New Roman"/>
              </a:rPr>
              <a:t>-Суреттегі заттардың атауын айтады.</a:t>
            </a:r>
            <a:endParaRPr lang="ru-RU" sz="2000" dirty="0">
              <a:ea typeface="Times New Roman"/>
              <a:cs typeface="Times New Roman"/>
            </a:endParaRPr>
          </a:p>
          <a:p>
            <a:r>
              <a:rPr lang="kk-KZ" sz="2000" dirty="0" smtClean="0">
                <a:latin typeface="Times New Roman"/>
                <a:ea typeface="Times New Roman"/>
              </a:rPr>
              <a:t>-Ү </a:t>
            </a:r>
            <a:r>
              <a:rPr lang="kk-KZ" sz="2000" dirty="0">
                <a:latin typeface="Times New Roman"/>
                <a:ea typeface="Times New Roman"/>
              </a:rPr>
              <a:t>дыбысы кездесетін сөздерді белгілейді.</a:t>
            </a:r>
            <a:endParaRPr lang="ru-RU" sz="2000" dirty="0"/>
          </a:p>
        </p:txBody>
      </p:sp>
      <p:pic>
        <p:nvPicPr>
          <p:cNvPr id="1026" name="Picture 2" descr="Передвижная школьная доска поворотная КВ-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4" t="17663" r="18055" b="16481"/>
          <a:stretch/>
        </p:blipFill>
        <p:spPr bwMode="auto">
          <a:xfrm>
            <a:off x="3329016" y="3097303"/>
            <a:ext cx="1497957" cy="166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ҮЙШІК Archives - sabaq.k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74" y="2018228"/>
            <a:ext cx="2015361" cy="141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Құстар біздің досымыз тақырыбына презентац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28" y="1444904"/>
            <a:ext cx="1420577" cy="167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4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192"/>
            <a:ext cx="9144000" cy="148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94729" y="332656"/>
            <a:ext cx="7056784" cy="101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«Сөздерді буынға бөл» ойыны. </a:t>
            </a:r>
            <a:endParaRPr lang="ru-RU" sz="2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Суреттерді атап, сөздерді буынға бөледі.</a:t>
            </a:r>
            <a:endParaRPr lang="ru-RU" sz="2400" dirty="0"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645024"/>
            <a:ext cx="7416824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800" b="1" dirty="0">
                <a:latin typeface="KZ Times New Roman" pitchFamily="18" charset="0"/>
                <a:ea typeface="Calibri"/>
                <a:cs typeface="Times New Roman"/>
              </a:rPr>
              <a:t>Дескриптор</a:t>
            </a:r>
            <a:endParaRPr lang="ru-RU" sz="2800" dirty="0">
              <a:latin typeface="KZ Times New Roman" pitchFamily="18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800" dirty="0">
                <a:latin typeface="KZ Times New Roman" pitchFamily="18" charset="0"/>
                <a:ea typeface="Calibri"/>
                <a:cs typeface="Times New Roman"/>
              </a:rPr>
              <a:t>-Суреттегі заттарды атайды;</a:t>
            </a:r>
            <a:endParaRPr lang="ru-RU" sz="2800" dirty="0">
              <a:latin typeface="KZ Times New Roman" pitchFamily="18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800" dirty="0">
                <a:latin typeface="KZ Times New Roman" pitchFamily="18" charset="0"/>
                <a:ea typeface="Calibri"/>
                <a:cs typeface="Times New Roman"/>
              </a:rPr>
              <a:t>-Буынға </a:t>
            </a:r>
            <a:r>
              <a:rPr lang="kk-KZ" sz="2800" dirty="0" smtClean="0">
                <a:latin typeface="KZ Times New Roman" pitchFamily="18" charset="0"/>
                <a:ea typeface="Calibri"/>
                <a:cs typeface="Times New Roman"/>
              </a:rPr>
              <a:t>бөледі;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KZ Times New Roman" pitchFamily="18" charset="0"/>
                <a:ea typeface="Times New Roman"/>
                <a:cs typeface="Times New Roman"/>
              </a:rPr>
              <a:t>-</a:t>
            </a:r>
            <a:r>
              <a:rPr lang="kk-KZ" sz="2800" dirty="0" smtClean="0">
                <a:latin typeface="KZ Times New Roman" pitchFamily="18" charset="0"/>
                <a:ea typeface="Times New Roman"/>
                <a:cs typeface="Times New Roman"/>
              </a:rPr>
              <a:t>Ү дыбысы сөздің қай бөлігінде орналасқанын айтады.</a:t>
            </a:r>
            <a:endParaRPr lang="ru-RU" sz="2800" dirty="0">
              <a:latin typeface="KZ Times New Roman" pitchFamily="18" charset="0"/>
              <a:ea typeface="Times New Roman"/>
              <a:cs typeface="Times New Roman"/>
            </a:endParaRPr>
          </a:p>
        </p:txBody>
      </p:sp>
      <p:pic>
        <p:nvPicPr>
          <p:cNvPr id="9" name="alarm_clock_ticking_loop_0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1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9752" y="5727595"/>
            <a:ext cx="487363" cy="487363"/>
          </a:xfrm>
          <a:prstGeom prst="rect">
            <a:avLst/>
          </a:prstGeom>
        </p:spPr>
      </p:pic>
      <p:pic>
        <p:nvPicPr>
          <p:cNvPr id="2050" name="Picture 2" descr="АҚ КҮШІК — БЕЛКА — &quot;Алматы-ақшамы&quot; қоғамдық-саяси газеті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4610"/>
            <a:ext cx="2192381" cy="1866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Милый лис | Премиум векторы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121" y="1345241"/>
            <a:ext cx="1896145" cy="178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Чтоб души пели в унисон (Геннадий Давыдов 3) / Стихи.ру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613" y="137656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Сүт тағамдарының пайдасы - 15.10.2015: ақпараттық-танымдық сайт - Еl.kz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79448"/>
            <a:ext cx="2093984" cy="16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4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1474"/>
            <a:ext cx="9144000" cy="96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00562" y="1556792"/>
            <a:ext cx="24449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Баспа </a:t>
            </a:r>
            <a:r>
              <a:rPr lang="kk-KZ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түрі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4149080"/>
            <a:ext cx="25587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kk-KZ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азба </a:t>
            </a:r>
            <a:r>
              <a:rPr lang="kk-KZ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түрі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Ү (кирил) - Wikiw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49314"/>
            <a:ext cx="2913816" cy="172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4" r="31103" b="75319"/>
          <a:stretch/>
        </p:blipFill>
        <p:spPr>
          <a:xfrm>
            <a:off x="934233" y="3167610"/>
            <a:ext cx="3230901" cy="213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1474"/>
            <a:ext cx="9144000" cy="96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74" y="116632"/>
            <a:ext cx="9051925" cy="577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5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0513"/>
            <a:ext cx="91440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812170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1100" b="1" dirty="0" smtClean="0">
                <a:solidFill>
                  <a:prstClr val="black"/>
                </a:solidFill>
                <a:ea typeface="Times New Roman" pitchFamily="18" charset="0"/>
                <a:cs typeface="Calibri" pitchFamily="34" charset="0"/>
              </a:rPr>
              <a:t> </a:t>
            </a:r>
            <a:endParaRPr lang="kk-KZ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04800" y="2547864"/>
            <a:ext cx="35779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5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kk-KZ" sz="5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812170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1100" b="1" dirty="0" smtClean="0">
                <a:solidFill>
                  <a:prstClr val="black"/>
                </a:solidFill>
                <a:ea typeface="Times New Roman" pitchFamily="18" charset="0"/>
                <a:cs typeface="Calibri" pitchFamily="34" charset="0"/>
              </a:rPr>
              <a:t> </a:t>
            </a:r>
            <a:endParaRPr lang="kk-KZ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10742" y="-13672"/>
            <a:ext cx="38595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Дәптермен </a:t>
            </a:r>
            <a:endParaRPr lang="kk-KZ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kk-KZ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alarm_clock_ticking_loop_0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1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7083" y="5587725"/>
            <a:ext cx="487363" cy="4873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49891" t="16545" r="19903" b="13178"/>
          <a:stretch/>
        </p:blipFill>
        <p:spPr>
          <a:xfrm>
            <a:off x="1010426" y="596151"/>
            <a:ext cx="3748070" cy="46487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4" r="31103" b="75319"/>
          <a:stretch/>
        </p:blipFill>
        <p:spPr>
          <a:xfrm>
            <a:off x="6020908" y="1309767"/>
            <a:ext cx="2439173" cy="161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7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0513"/>
            <a:ext cx="91440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708920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dirty="0"/>
              <a:t>ү</a:t>
            </a:r>
            <a:r>
              <a:rPr lang="kk-KZ" sz="4000" b="1" dirty="0" smtClean="0"/>
              <a:t>н       үш         сүт          күшік         түлкі</a:t>
            </a:r>
          </a:p>
          <a:p>
            <a:r>
              <a:rPr lang="kk-KZ" sz="4000" b="1" dirty="0" smtClean="0"/>
              <a:t>күн     күш      күт          күміс           күлкі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670511"/>
            <a:ext cx="15311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Оқы.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0931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</TotalTime>
  <Words>171</Words>
  <Application>Microsoft Office PowerPoint</Application>
  <PresentationFormat>Экран (4:3)</PresentationFormat>
  <Paragraphs>58</Paragraphs>
  <Slides>13</Slides>
  <Notes>1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KZ Times New Roman</vt:lpstr>
      <vt:lpstr>Times New Roman</vt:lpstr>
      <vt:lpstr>Тема Office</vt:lpstr>
      <vt:lpstr>Презентация PowerPoint</vt:lpstr>
      <vt:lpstr>                 Жұмбақ. «Үйрек» десе- бірінші, «Бүйрек» десе-екінші, Бұл қайсы әріп екенін Біреу айтып берсінші.   </vt:lpstr>
      <vt:lpstr>                 Жұмбақ. «Үйрек» десе- бірінші, «Бүйрек» десе-екінші, Бұл қайсы әріп екенін Біреу айтып берсінші.   (Ү)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Huawei</cp:lastModifiedBy>
  <cp:revision>57</cp:revision>
  <dcterms:created xsi:type="dcterms:W3CDTF">2020-07-24T08:42:23Z</dcterms:created>
  <dcterms:modified xsi:type="dcterms:W3CDTF">2024-10-11T16:33:44Z</dcterms:modified>
</cp:coreProperties>
</file>