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2" r:id="rId2"/>
    <p:sldId id="264" r:id="rId3"/>
    <p:sldId id="287" r:id="rId4"/>
    <p:sldId id="257" r:id="rId5"/>
    <p:sldId id="283" r:id="rId6"/>
    <p:sldId id="285" r:id="rId7"/>
    <p:sldId id="267" r:id="rId8"/>
    <p:sldId id="291" r:id="rId9"/>
    <p:sldId id="281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2417C-C8F0-4674-B04F-BFAF84112E3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E6A24-E976-4AC4-9F9C-B1FC1405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3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88DD6-24A0-49C9-AABF-CE0B2AF45158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8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C0A16-2F6B-4C2E-AC6C-10DE9D90BE8A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7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A8E55-6FBC-46D0-AE00-FAD0007FB22B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4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726B0-00EE-4BAC-91EB-333B52BC1E9C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B88-C94E-4F24-8B0B-8C106E201ACC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6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6A2C2-01AE-413D-B2AE-EA09DA6E04A2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1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E53FD-97D2-4A0A-AFCE-550498CC267F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1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01B4F-2F59-46F9-9D6B-499A1F43C714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9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0B09D-5C34-4460-8D9A-6E9C072E7902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2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06A3D-EF7D-432F-9716-E6923E502A9D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6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84FF7-D476-4D45-A6E7-A01938F33DA4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4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9267C-9B79-4E18-B6A7-86D512DD8DE8}" type="slidenum">
              <a:rPr lang="kk-KZ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.emf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268759"/>
            <a:ext cx="8892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  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және табиғат. 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Үү дыбысы мен әрпі</a:t>
            </a:r>
          </a:p>
          <a:p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 мақсаты: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мәтінді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оқимыз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 әрпінің жазылуын еске түсіріп, көркем жазып үйренеміз.</a:t>
            </a:r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 algn="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Сауат ашу» 1 сынып қазақ тілінде оқытатын мектептерге арналған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645515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943" y="188640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Сынып: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lvl="0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Пән: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сауат ашу</a:t>
            </a:r>
            <a:endParaRPr lang="kk-KZ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Ақтөбе облысы Ырғыз ауданы Құйлыс орта мектебі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t="20674" r="15778"/>
          <a:stretch/>
        </p:blipFill>
        <p:spPr bwMode="auto">
          <a:xfrm>
            <a:off x="827584" y="908720"/>
            <a:ext cx="7344815" cy="48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188640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«Бағдаршам» әдісі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082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836712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Күнде бар,</a:t>
            </a:r>
          </a:p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Айда жоқ. </a:t>
            </a:r>
          </a:p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Түнде бар.</a:t>
            </a:r>
          </a:p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Таңда жоқ.</a:t>
            </a:r>
            <a:endParaRPr lang="kk-KZ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Қандай әріп?</a:t>
            </a:r>
          </a:p>
        </p:txBody>
      </p:sp>
    </p:spTree>
    <p:extLst>
      <p:ext uri="{BB962C8B-B14F-4D97-AF65-F5344CB8AC3E}">
        <p14:creationId xmlns:p14="http://schemas.microsoft.com/office/powerpoint/2010/main" val="12151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082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836712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Күнде бар,</a:t>
            </a:r>
          </a:p>
          <a:p>
            <a:r>
              <a:rPr lang="kk-KZ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Айда жоқ. </a:t>
            </a:r>
          </a:p>
          <a:p>
            <a:r>
              <a:rPr lang="kk-KZ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Түнде бар.</a:t>
            </a:r>
          </a:p>
          <a:p>
            <a:r>
              <a:rPr lang="kk-KZ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Таңда жоқ.</a:t>
            </a:r>
            <a:endParaRPr lang="kk-KZ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Қандай әріп?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486916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(Ү)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Официальный сайт отдела образования г. Павлодар - №5 сәбилер бақшасы -  Сафура Ермекқызы Оспантае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74" y="1872212"/>
            <a:ext cx="1695843" cy="12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192"/>
            <a:ext cx="9144000" cy="14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Суреттегілердің алғашқы әріптерінен қандай сөз шығарып алуға болады?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289467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Дескриптор: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-Суреттерге зер салып, атайды;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-Суреттердің алғашқы әріптерін анықтайды;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Алғашқы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әріптерін қосып,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жасырын сөзді табады.</a:t>
            </a:r>
          </a:p>
        </p:txBody>
      </p:sp>
      <p:pic>
        <p:nvPicPr>
          <p:cNvPr id="9" name="alarm_clock_ticking_loop_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80812" y="6114882"/>
            <a:ext cx="487363" cy="487363"/>
          </a:xfrm>
          <a:prstGeom prst="rect">
            <a:avLst/>
          </a:prstGeom>
        </p:spPr>
      </p:pic>
      <p:pic>
        <p:nvPicPr>
          <p:cNvPr id="1026" name="Picture 2" descr="Знак плюс | Бесплатно знач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17" y="2260539"/>
            <a:ext cx="813240" cy="8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Emoji 🦆 Duck to copy / paste | wpRo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22" y="1912260"/>
            <a:ext cx="1393779" cy="13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Знак плюс | Бесплатно знач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00" y="2181782"/>
            <a:ext cx="813240" cy="8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итание сыр иллюстрация Желтый сыр, гурмана, Желтый сыр, рукой PNG и  PSD-файл пнг для бесплатной загрузк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80" y="1928599"/>
            <a:ext cx="1176065" cy="11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Знак плюс | Бесплатно знач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33" y="2140198"/>
            <a:ext cx="813240" cy="8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Анимация, солнце, оранжевый, подсолнечник, компьютерные обои png | Klipart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8342" y="1904012"/>
            <a:ext cx="1205154" cy="12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Знак равно PNG картинки скачать бесплатно, равенство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310" y="196930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5639"/>
              </p:ext>
            </p:extLst>
          </p:nvPr>
        </p:nvGraphicFramePr>
        <p:xfrm>
          <a:off x="1415988" y="3362627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69629">
                <a:tc>
                  <a:txBody>
                    <a:bodyPr/>
                    <a:lstStyle/>
                    <a:p>
                      <a:r>
                        <a:rPr lang="kk-KZ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0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650"/>
            <a:ext cx="9144000" cy="96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00562" y="1556792"/>
            <a:ext cx="2444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Баспа </a:t>
            </a:r>
            <a:r>
              <a:rPr lang="kk-KZ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4149080"/>
            <a:ext cx="2558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азба </a:t>
            </a:r>
            <a:r>
              <a:rPr lang="kk-KZ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Ү (кирил)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9314"/>
            <a:ext cx="2913816" cy="17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4" r="31103" b="75319"/>
          <a:stretch/>
        </p:blipFill>
        <p:spPr>
          <a:xfrm>
            <a:off x="934233" y="3167610"/>
            <a:ext cx="3230901" cy="213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650"/>
            <a:ext cx="9144000" cy="96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4" y="92074"/>
            <a:ext cx="8944421" cy="579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812170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812170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1628800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Дәптермен жұмыс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larm_clock_ticking_loop_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4636" y="5877272"/>
            <a:ext cx="487363" cy="368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19545" t="16589" r="20064" b="11802"/>
          <a:stretch/>
        </p:blipFill>
        <p:spPr>
          <a:xfrm>
            <a:off x="220158" y="1073780"/>
            <a:ext cx="507656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189221"/>
            <a:ext cx="78076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kk-KZ" sz="2800" b="1" i="1" dirty="0" smtClean="0">
                <a:solidFill>
                  <a:prstClr val="black"/>
                </a:solidFill>
                <a:latin typeface="KZ Times New Roman" pitchFamily="18" charset="0"/>
                <a:ea typeface="Calibri" pitchFamily="34" charset="0"/>
                <a:cs typeface="Times New Roman" pitchFamily="18" charset="0"/>
              </a:rPr>
              <a:t>Мәтінмен  жұмыс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 sz="2800" b="1" i="1" dirty="0" smtClean="0">
              <a:solidFill>
                <a:prstClr val="black"/>
              </a:solidFill>
              <a:latin typeface="KZ 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i="1" dirty="0" smtClean="0">
                <a:solidFill>
                  <a:prstClr val="black"/>
                </a:solidFill>
                <a:latin typeface="KZ 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kk-KZ" sz="2800" dirty="0" smtClean="0">
                <a:solidFill>
                  <a:prstClr val="black"/>
                </a:solidFill>
                <a:latin typeface="KZ Times New Roman" pitchFamily="18" charset="0"/>
                <a:ea typeface="Calibri" pitchFamily="34" charset="0"/>
                <a:cs typeface="Times New Roman" pitchFamily="18" charset="0"/>
              </a:rPr>
              <a:t>Үміт, Қанат, Санат</a:t>
            </a:r>
            <a:r>
              <a:rPr lang="ru-RU" sz="2800" dirty="0" smtClean="0">
                <a:solidFill>
                  <a:prstClr val="black"/>
                </a:solidFill>
                <a:latin typeface="KZ 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kk-KZ" sz="2800" dirty="0" smtClean="0">
                <a:solidFill>
                  <a:prstClr val="black"/>
                </a:solidFill>
                <a:latin typeface="KZ Times New Roman" pitchFamily="18" charset="0"/>
                <a:ea typeface="Calibri" pitchFamily="34" charset="0"/>
                <a:cs typeface="Times New Roman" pitchFamily="18" charset="0"/>
              </a:rPr>
              <a:t> үшеуі қаладан келді. Оларды атасы мен Үсен қарсы алды. Қастарында ақ күшік те              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dirty="0">
                <a:solidFill>
                  <a:prstClr val="black"/>
                </a:solidFill>
                <a:latin typeface="KZ 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kk-KZ" sz="2800" dirty="0" smtClean="0">
                <a:solidFill>
                  <a:prstClr val="black"/>
                </a:solidFill>
                <a:latin typeface="KZ Times New Roman" pitchFamily="18" charset="0"/>
                <a:ea typeface="Calibri" pitchFamily="34" charset="0"/>
                <a:cs typeface="Times New Roman" pitchFamily="18" charset="0"/>
              </a:rPr>
              <a:t>Олар түсте ауылды аралады. Ауыл үлкен. Балалар шаршады. </a:t>
            </a:r>
            <a:endParaRPr lang="en-US" sz="2800" dirty="0" smtClean="0">
              <a:solidFill>
                <a:prstClr val="black"/>
              </a:solidFill>
              <a:latin typeface="KZ 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prstClr val="black"/>
              </a:solidFill>
              <a:latin typeface="KZ 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110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    </a:t>
            </a:r>
            <a:endParaRPr lang="kk-KZ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110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  </a:t>
            </a:r>
            <a:endParaRPr lang="kk-KZ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052274"/>
            <a:ext cx="108012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438" t="56507" r="50787" b="12200"/>
          <a:stretch/>
        </p:blipFill>
        <p:spPr>
          <a:xfrm>
            <a:off x="539552" y="476672"/>
            <a:ext cx="7560840" cy="4970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124</Words>
  <Application>Microsoft Office PowerPoint</Application>
  <PresentationFormat>Экран (4:3)</PresentationFormat>
  <Paragraphs>46</Paragraphs>
  <Slides>10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KZ Times New Roman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Мурат Ахметов</cp:lastModifiedBy>
  <cp:revision>50</cp:revision>
  <dcterms:created xsi:type="dcterms:W3CDTF">2020-07-24T08:42:23Z</dcterms:created>
  <dcterms:modified xsi:type="dcterms:W3CDTF">2020-11-24T07:27:19Z</dcterms:modified>
</cp:coreProperties>
</file>