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2" r:id="rId2"/>
    <p:sldId id="273" r:id="rId3"/>
    <p:sldId id="283" r:id="rId4"/>
    <p:sldId id="284" r:id="rId5"/>
    <p:sldId id="286" r:id="rId6"/>
    <p:sldId id="288" r:id="rId7"/>
    <p:sldId id="276" r:id="rId8"/>
    <p:sldId id="291" r:id="rId9"/>
    <p:sldId id="279" r:id="rId10"/>
    <p:sldId id="278" r:id="rId11"/>
    <p:sldId id="281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36" autoAdjust="0"/>
    <p:restoredTop sz="94660"/>
  </p:normalViewPr>
  <p:slideViewPr>
    <p:cSldViewPr>
      <p:cViewPr varScale="1">
        <p:scale>
          <a:sx n="69" d="100"/>
          <a:sy n="69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FA5CF-2B42-477F-9997-3AA05D3C3DC7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2C1FB-F443-439F-A36C-39FFBE680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2C1FB-F443-439F-A36C-39FFBE68045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Сауат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ашу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1-сынып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-сабақ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Менің сыныптас достарым.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Ы дыбысы мен әрпі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</a:p>
          <a:p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 рыс ты  ал ты да. А на сы  </a:t>
            </a:r>
          </a:p>
          <a:p>
            <a:pPr>
              <a:buNone/>
            </a:pPr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А сыл  а уыл да   са ту шы. Ол   ы дыс   са та ды.  Ы рыс ты   а на сы на           .  Ол   ы дыс ты   о ра ды.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4365104"/>
            <a:ext cx="1368152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85725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sz="4000" dirty="0" smtClean="0"/>
              <a:t> </a:t>
            </a:r>
            <a:r>
              <a:rPr lang="kk-KZ" sz="6000" dirty="0" smtClean="0">
                <a:solidFill>
                  <a:schemeClr val="accent4">
                    <a:lumMod val="75000"/>
                  </a:schemeClr>
                </a:solidFill>
              </a:rPr>
              <a:t>Дәптермен жұмыс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Абай\Desktop\63ce5548-782f-4cc5-8e60-a0c4612c98e7.jpg"/>
          <p:cNvPicPr>
            <a:picLocks noChangeAspect="1" noChangeArrowheads="1"/>
          </p:cNvPicPr>
          <p:nvPr/>
        </p:nvPicPr>
        <p:blipFill>
          <a:blip r:embed="rId2"/>
          <a:srcRect b="5128"/>
          <a:stretch>
            <a:fillRect/>
          </a:stretch>
        </p:blipFill>
        <p:spPr bwMode="auto">
          <a:xfrm rot="16200000">
            <a:off x="2536018" y="-35745"/>
            <a:ext cx="4429155" cy="7929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бай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143272" cy="3571900"/>
          </a:xfrm>
          <a:prstGeom prst="rect">
            <a:avLst/>
          </a:prstGeom>
          <a:noFill/>
        </p:spPr>
      </p:pic>
      <p:pic>
        <p:nvPicPr>
          <p:cNvPr id="8195" name="Picture 3" descr="C:\Users\Абай\Desktop\394301_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714488"/>
            <a:ext cx="3053838" cy="3286148"/>
          </a:xfrm>
          <a:prstGeom prst="rect">
            <a:avLst/>
          </a:prstGeom>
          <a:noFill/>
        </p:spPr>
      </p:pic>
      <p:pic>
        <p:nvPicPr>
          <p:cNvPr id="8196" name="Picture 4" descr="C:\Users\Абай\Desktop\394301_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714488"/>
            <a:ext cx="2295525" cy="34290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57290" y="500042"/>
            <a:ext cx="5786478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Рефлексия</a:t>
            </a:r>
            <a:r>
              <a:rPr lang="kk-KZ" sz="5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78237"/>
          </a:xfrm>
        </p:spPr>
        <p:txBody>
          <a:bodyPr>
            <a:normAutofit/>
          </a:bodyPr>
          <a:lstStyle/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мәтіннің мазмұны тақырыбы немесе оның иллюстрациясы бойынша болжаймыз.</a:t>
            </a:r>
          </a:p>
          <a:p>
            <a:pPr>
              <a:buNone/>
            </a:pPr>
            <a:endParaRPr lang="kk-KZ" sz="5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бай\Desktop\ad574909-d2ba-4492-928d-03cdfa3f5e3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667125" cy="53578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857752" y="285728"/>
            <a:ext cx="3643338" cy="62151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endParaRPr lang="ru-RU" sz="36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kk-KZ" sz="36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928670"/>
            <a:ext cx="4114800" cy="5197493"/>
          </a:xfrm>
        </p:spPr>
        <p:txBody>
          <a:bodyPr>
            <a:normAutofit/>
          </a:bodyPr>
          <a:lstStyle/>
          <a:p>
            <a:endParaRPr lang="kk-KZ" dirty="0" smtClean="0"/>
          </a:p>
          <a:p>
            <a:endParaRPr lang="kk-KZ" dirty="0" smtClean="0"/>
          </a:p>
          <a:p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СҚ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РҒ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</a:t>
            </a:r>
          </a:p>
          <a:p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бай\Desktop\ad574909-d2ba-4492-928d-03cdfa3f5e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667125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336815" y="1340768"/>
            <a:ext cx="2714644" cy="271464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130729" flipH="1">
            <a:off x="6711379" y="1290479"/>
            <a:ext cx="45719" cy="28152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Абай\Desktop\e0fd6cf2-076b-438f-b569-0197bb0d05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4429156" cy="514353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305480" y="4408941"/>
            <a:ext cx="2857520" cy="8572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 шулап жатыр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бай\Desktop\9183c74d-4b96-413d-9169-9080cf9af97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5534022" cy="59626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927835" y="537276"/>
            <a:ext cx="2714644" cy="271464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401316">
            <a:off x="6431813" y="622858"/>
            <a:ext cx="45719" cy="2735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27835" y="4342530"/>
            <a:ext cx="2786082" cy="10306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 айқайлап жатыр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бай\Desktop\de14ae8c-7e58-4b09-a8ab-79af02674d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4500594" cy="4786346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5357818" y="1109060"/>
            <a:ext cx="2714644" cy="271464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5" idx="3"/>
          </p:cNvCxnSpPr>
          <p:nvPr/>
        </p:nvCxnSpPr>
        <p:spPr>
          <a:xfrm rot="5400000" flipH="1">
            <a:off x="5648212" y="3318997"/>
            <a:ext cx="31078" cy="18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2401316">
            <a:off x="6611307" y="1132798"/>
            <a:ext cx="45719" cy="2735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40314" y="4437112"/>
            <a:ext cx="3143272" cy="9195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 төбелесіп жатыр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бай\Desktop\862a596b-2408-4757-a990-8c2fd4e3cdab.jpg"/>
          <p:cNvPicPr>
            <a:picLocks noChangeAspect="1" noChangeArrowheads="1"/>
          </p:cNvPicPr>
          <p:nvPr/>
        </p:nvPicPr>
        <p:blipFill>
          <a:blip r:embed="rId3"/>
          <a:srcRect l="7143" t="9369" r="11905" b="11659"/>
          <a:stretch>
            <a:fillRect/>
          </a:stretch>
        </p:blipFill>
        <p:spPr bwMode="auto">
          <a:xfrm>
            <a:off x="571472" y="857232"/>
            <a:ext cx="4214842" cy="4714908"/>
          </a:xfrm>
          <a:prstGeom prst="rect">
            <a:avLst/>
          </a:prstGeom>
          <a:noFill/>
        </p:spPr>
      </p:pic>
      <p:pic>
        <p:nvPicPr>
          <p:cNvPr id="4099" name="Picture 3" descr="C:\Users\Абай\Desktop\d49b4ec4-6a5f-4eb3-8917-a68cf0bf3d46.jpg"/>
          <p:cNvPicPr>
            <a:picLocks noChangeAspect="1" noChangeArrowheads="1"/>
          </p:cNvPicPr>
          <p:nvPr/>
        </p:nvPicPr>
        <p:blipFill>
          <a:blip r:embed="rId4"/>
          <a:srcRect l="17037" t="-750" r="17129" b="750"/>
          <a:stretch>
            <a:fillRect/>
          </a:stretch>
        </p:blipFill>
        <p:spPr bwMode="auto">
          <a:xfrm>
            <a:off x="5286380" y="1285860"/>
            <a:ext cx="2928958" cy="271464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994208" y="4707189"/>
            <a:ext cx="3247770" cy="876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 сабақ оқып отыр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бай\Desktop\e0fd6cf2-076b-438f-b569-0197bb0d05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1935"/>
            <a:ext cx="4214842" cy="3235450"/>
          </a:xfrm>
          <a:prstGeom prst="rect">
            <a:avLst/>
          </a:prstGeom>
          <a:noFill/>
        </p:spPr>
      </p:pic>
      <p:pic>
        <p:nvPicPr>
          <p:cNvPr id="5" name="Picture 2" descr="C:\Users\Абай\Desktop\9183c74d-4b96-413d-9169-9080cf9af97d.jpg"/>
          <p:cNvPicPr>
            <a:picLocks noChangeAspect="1" noChangeArrowheads="1"/>
          </p:cNvPicPr>
          <p:nvPr/>
        </p:nvPicPr>
        <p:blipFill>
          <a:blip r:embed="rId3"/>
          <a:srcRect l="24526" t="14377" r="22547" b="28114"/>
          <a:stretch>
            <a:fillRect/>
          </a:stretch>
        </p:blipFill>
        <p:spPr bwMode="auto">
          <a:xfrm>
            <a:off x="4357686" y="3500414"/>
            <a:ext cx="3929090" cy="3357586"/>
          </a:xfrm>
          <a:prstGeom prst="rect">
            <a:avLst/>
          </a:prstGeom>
          <a:noFill/>
        </p:spPr>
      </p:pic>
      <p:pic>
        <p:nvPicPr>
          <p:cNvPr id="6" name="Picture 2" descr="C:\Users\Абай\Desktop\de14ae8c-7e58-4b09-a8ab-79af02674dee.jpg"/>
          <p:cNvPicPr>
            <a:picLocks noChangeAspect="1" noChangeArrowheads="1"/>
          </p:cNvPicPr>
          <p:nvPr/>
        </p:nvPicPr>
        <p:blipFill>
          <a:blip r:embed="rId4"/>
          <a:srcRect r="7937" b="5970"/>
          <a:stretch>
            <a:fillRect/>
          </a:stretch>
        </p:blipFill>
        <p:spPr bwMode="auto">
          <a:xfrm>
            <a:off x="4429124" y="357166"/>
            <a:ext cx="4143404" cy="3143248"/>
          </a:xfrm>
          <a:prstGeom prst="rect">
            <a:avLst/>
          </a:prstGeom>
          <a:noFill/>
        </p:spPr>
      </p:pic>
      <p:pic>
        <p:nvPicPr>
          <p:cNvPr id="7" name="Picture 2" descr="C:\Users\Абай\Desktop\862a596b-2408-4757-a990-8c2fd4e3cdab.jpg"/>
          <p:cNvPicPr>
            <a:picLocks noChangeAspect="1" noChangeArrowheads="1"/>
          </p:cNvPicPr>
          <p:nvPr/>
        </p:nvPicPr>
        <p:blipFill>
          <a:blip r:embed="rId5"/>
          <a:srcRect l="7143" t="9369" r="11905" b="11659"/>
          <a:stretch>
            <a:fillRect/>
          </a:stretch>
        </p:blipFill>
        <p:spPr bwMode="auto">
          <a:xfrm>
            <a:off x="214282" y="3643314"/>
            <a:ext cx="4214842" cy="285749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106</Words>
  <Application>Microsoft Office PowerPoint</Application>
  <PresentationFormat>Экран (4:3)</PresentationFormat>
  <Paragraphs>38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Абай</dc:creator>
  <cp:lastModifiedBy>Акерке</cp:lastModifiedBy>
  <cp:revision>13</cp:revision>
  <dcterms:created xsi:type="dcterms:W3CDTF">2020-10-25T06:18:31Z</dcterms:created>
  <dcterms:modified xsi:type="dcterms:W3CDTF">2020-11-12T09:15:14Z</dcterms:modified>
</cp:coreProperties>
</file>