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ᐈ Рамка для фотки фотография, изображение рамки | скачать на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" y="-11460"/>
            <a:ext cx="9084104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846640" cy="2016224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Сауат ашу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сынып ІІІ тоқсан</a:t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 дыбысы мен әрпі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54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0"/>
          <a:stretch/>
        </p:blipFill>
        <p:spPr bwMode="auto">
          <a:xfrm>
            <a:off x="0" y="27012"/>
            <a:ext cx="9149783" cy="664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rmAutofit fontScale="90000"/>
          </a:bodyPr>
          <a:lstStyle/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мұғалімнің көмегімен </a:t>
            </a:r>
            <a:r>
              <a:rPr lang="kk-KZ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мәтінде кім </a:t>
            </a:r>
            <a:r>
              <a:rPr lang="kk-KZ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(не) туралы айтылғанын  </a:t>
            </a:r>
            <a:r>
              <a:rPr lang="kk-KZ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анықтау. Пп дыбысы мен әрпі туралы білетін боламыз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2" descr="детский фон фон Фоновые фотографии, 51 Фоновые векторы и PSD-файлы для  бесплатной загрузки | Pngtre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24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933" y="0"/>
            <a:ext cx="9116618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kk-KZ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kk-KZ" b="1" dirty="0" smtClean="0">
                <a:latin typeface="Times New Roman"/>
                <a:ea typeface="Times New Roman"/>
                <a:cs typeface="Times New Roman"/>
              </a:rPr>
            </a:br>
            <a:r>
              <a:rPr lang="kk-KZ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kk-KZ" b="1" dirty="0" smtClean="0">
                <a:latin typeface="Times New Roman"/>
                <a:ea typeface="Times New Roman"/>
                <a:cs typeface="Times New Roman"/>
              </a:rPr>
            </a:br>
            <a:r>
              <a:rPr lang="kk-KZ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kk-KZ" b="1" dirty="0">
                <a:latin typeface="Times New Roman"/>
                <a:ea typeface="Times New Roman"/>
                <a:cs typeface="Times New Roman"/>
              </a:rPr>
            </a:br>
            <a:r>
              <a:rPr lang="kk-KZ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kk-KZ" b="1" dirty="0" smtClean="0">
                <a:latin typeface="Times New Roman"/>
                <a:ea typeface="Times New Roman"/>
                <a:cs typeface="Times New Roman"/>
              </a:rPr>
            </a:br>
            <a:r>
              <a:rPr lang="kk-KZ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kk-KZ" b="1" dirty="0">
                <a:latin typeface="Times New Roman"/>
                <a:ea typeface="Times New Roman"/>
                <a:cs typeface="Times New Roman"/>
              </a:rPr>
            </a:br>
            <a:r>
              <a:rPr lang="kk-KZ" b="1" dirty="0" smtClean="0">
                <a:latin typeface="Times New Roman"/>
                <a:ea typeface="Times New Roman"/>
                <a:cs typeface="Times New Roman"/>
              </a:rPr>
              <a:t/>
            </a:r>
            <a:br>
              <a:rPr lang="kk-KZ" b="1" dirty="0" smtClean="0">
                <a:latin typeface="Times New Roman"/>
                <a:ea typeface="Times New Roman"/>
                <a:cs typeface="Times New Roman"/>
              </a:rPr>
            </a:br>
            <a:r>
              <a:rPr lang="kk-KZ" b="1" dirty="0">
                <a:latin typeface="Times New Roman"/>
                <a:ea typeface="Times New Roman"/>
                <a:cs typeface="Times New Roman"/>
              </a:rPr>
              <a:t/>
            </a:r>
            <a:br>
              <a:rPr lang="kk-KZ" b="1" dirty="0">
                <a:latin typeface="Times New Roman"/>
                <a:ea typeface="Times New Roman"/>
                <a:cs typeface="Times New Roman"/>
              </a:rPr>
            </a:br>
            <a:r>
              <a:rPr lang="kk-KZ" sz="2700" b="1" dirty="0" smtClean="0">
                <a:latin typeface="Times New Roman"/>
                <a:ea typeface="Times New Roman"/>
                <a:cs typeface="Times New Roman"/>
              </a:rPr>
              <a:t>Жұмыс </a:t>
            </a:r>
            <a:r>
              <a:rPr lang="kk-KZ" sz="2700" b="1" dirty="0">
                <a:latin typeface="Times New Roman"/>
                <a:ea typeface="Times New Roman"/>
                <a:cs typeface="Times New Roman"/>
              </a:rPr>
              <a:t>ережесін келісу</a:t>
            </a:r>
            <a:r>
              <a:rPr lang="ru-RU" sz="2700" dirty="0">
                <a:ea typeface="Times New Roman"/>
                <a:cs typeface="Times New Roman"/>
              </a:rPr>
              <a:t/>
            </a:r>
            <a:br>
              <a:rPr lang="ru-RU" sz="2700" dirty="0">
                <a:ea typeface="Times New Roman"/>
                <a:cs typeface="Times New Roman"/>
              </a:rPr>
            </a:br>
            <a:r>
              <a:rPr lang="kk-KZ" sz="2700" dirty="0">
                <a:latin typeface="Times New Roman"/>
                <a:ea typeface="Times New Roman"/>
                <a:cs typeface="Times New Roman"/>
              </a:rPr>
              <a:t>Сабақта бір-бірімізді  сыйлаймыз, тыңдаймыз!</a:t>
            </a:r>
            <a:r>
              <a:rPr lang="ru-RU" sz="2700" dirty="0">
                <a:ea typeface="Times New Roman"/>
                <a:cs typeface="Times New Roman"/>
              </a:rPr>
              <a:t/>
            </a:r>
            <a:br>
              <a:rPr lang="ru-RU" sz="2700" dirty="0">
                <a:ea typeface="Times New Roman"/>
                <a:cs typeface="Times New Roman"/>
              </a:rPr>
            </a:br>
            <a:r>
              <a:rPr lang="kk-KZ" sz="2700" dirty="0">
                <a:latin typeface="Times New Roman"/>
                <a:ea typeface="Times New Roman"/>
                <a:cs typeface="Times New Roman"/>
              </a:rPr>
              <a:t>Уақытты  үнемдейміз!</a:t>
            </a:r>
            <a:r>
              <a:rPr lang="ru-RU" sz="2700" dirty="0">
                <a:ea typeface="Times New Roman"/>
                <a:cs typeface="Times New Roman"/>
              </a:rPr>
              <a:t/>
            </a:r>
            <a:br>
              <a:rPr lang="ru-RU" sz="2700" dirty="0">
                <a:ea typeface="Times New Roman"/>
                <a:cs typeface="Times New Roman"/>
              </a:rPr>
            </a:br>
            <a:r>
              <a:rPr lang="kk-KZ" sz="2700" dirty="0">
                <a:latin typeface="Times New Roman"/>
                <a:ea typeface="Times New Roman"/>
                <a:cs typeface="Times New Roman"/>
              </a:rPr>
              <a:t>Нақты,дәл  жауап  береміз!</a:t>
            </a:r>
            <a:r>
              <a:rPr lang="ru-RU" sz="2700" dirty="0">
                <a:ea typeface="Times New Roman"/>
                <a:cs typeface="Times New Roman"/>
              </a:rPr>
              <a:t/>
            </a:r>
            <a:br>
              <a:rPr lang="ru-RU" sz="2700" dirty="0">
                <a:ea typeface="Times New Roman"/>
                <a:cs typeface="Times New Roman"/>
              </a:rPr>
            </a:br>
            <a:r>
              <a:rPr lang="kk-KZ" sz="2700" dirty="0">
                <a:latin typeface="Times New Roman"/>
                <a:ea typeface="Times New Roman"/>
                <a:cs typeface="Times New Roman"/>
              </a:rPr>
              <a:t>Сабақта  өзіміздің шапшаңдығымызды, тапқырлығымызды  көрсетеміз!</a:t>
            </a:r>
            <a:r>
              <a:rPr lang="ru-RU" sz="2700" dirty="0">
                <a:ea typeface="Times New Roman"/>
                <a:cs typeface="Times New Roman"/>
              </a:rPr>
              <a:t/>
            </a:r>
            <a:br>
              <a:rPr lang="ru-RU" sz="2700" dirty="0">
                <a:ea typeface="Times New Roman"/>
                <a:cs typeface="Times New Roman"/>
              </a:rPr>
            </a:br>
            <a:r>
              <a:rPr lang="kk-KZ" sz="2700" dirty="0">
                <a:latin typeface="Times New Roman"/>
                <a:ea typeface="Times New Roman"/>
                <a:cs typeface="Times New Roman"/>
              </a:rPr>
              <a:t>Сабаққа  белсене  қатысып, жақсы  баға аламыз!</a:t>
            </a:r>
            <a:r>
              <a:rPr lang="ru-RU" sz="2700" dirty="0">
                <a:ea typeface="Times New Roman"/>
                <a:cs typeface="Times New Roman"/>
              </a:rPr>
              <a:t/>
            </a:r>
            <a:br>
              <a:rPr lang="ru-RU" sz="2700" dirty="0">
                <a:ea typeface="Times New Roman"/>
                <a:cs typeface="Times New Roman"/>
              </a:rPr>
            </a:br>
            <a:endParaRPr lang="ru-RU" sz="2700" dirty="0"/>
          </a:p>
        </p:txBody>
      </p:sp>
    </p:spTree>
    <p:extLst>
      <p:ext uri="{BB962C8B-B14F-4D97-AF65-F5344CB8AC3E}">
        <p14:creationId xmlns:p14="http://schemas.microsoft.com/office/powerpoint/2010/main" val="19784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91" y="0"/>
            <a:ext cx="91557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kk-KZ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2400" dirty="0" smtClean="0">
                <a:latin typeface="Times New Roman"/>
                <a:ea typeface="Calibri"/>
                <a:cs typeface="Times New Roman"/>
              </a:rPr>
            </a:br>
            <a:r>
              <a:rPr lang="kk-KZ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2400" dirty="0">
                <a:latin typeface="Times New Roman"/>
                <a:ea typeface="Calibri"/>
                <a:cs typeface="Times New Roman"/>
              </a:rPr>
            </a:br>
            <a:r>
              <a:rPr lang="kk-KZ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2400" dirty="0" smtClean="0">
                <a:latin typeface="Times New Roman"/>
                <a:ea typeface="Calibri"/>
                <a:cs typeface="Times New Roman"/>
              </a:rPr>
            </a:br>
            <a:r>
              <a:rPr lang="kk-KZ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2400" dirty="0">
                <a:latin typeface="Times New Roman"/>
                <a:ea typeface="Calibri"/>
                <a:cs typeface="Times New Roman"/>
              </a:rPr>
            </a:br>
            <a:r>
              <a:rPr lang="kk-KZ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2400" dirty="0" smtClean="0">
                <a:latin typeface="Times New Roman"/>
                <a:ea typeface="Calibri"/>
                <a:cs typeface="Times New Roman"/>
              </a:rPr>
            </a:br>
            <a:r>
              <a:rPr lang="kk-KZ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2400" dirty="0">
                <a:latin typeface="Times New Roman"/>
                <a:ea typeface="Calibri"/>
                <a:cs typeface="Times New Roman"/>
              </a:rPr>
            </a:br>
            <a:r>
              <a:rPr lang="kk-KZ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2400" dirty="0" smtClean="0">
                <a:latin typeface="Times New Roman"/>
                <a:ea typeface="Calibri"/>
                <a:cs typeface="Times New Roman"/>
              </a:rPr>
            </a:br>
            <a:r>
              <a:rPr lang="kk-KZ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2400" dirty="0">
                <a:latin typeface="Times New Roman"/>
                <a:ea typeface="Calibri"/>
                <a:cs typeface="Times New Roman"/>
              </a:rPr>
            </a:br>
            <a:r>
              <a:rPr lang="kk-KZ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2400" dirty="0" smtClean="0">
                <a:latin typeface="Times New Roman"/>
                <a:ea typeface="Calibri"/>
                <a:cs typeface="Times New Roman"/>
              </a:rPr>
            </a:br>
            <a:r>
              <a:rPr lang="kk-KZ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kk-KZ" sz="2400" dirty="0">
                <a:latin typeface="Times New Roman"/>
                <a:ea typeface="Calibri"/>
                <a:cs typeface="Times New Roman"/>
              </a:rPr>
            </a:br>
            <a:r>
              <a:rPr lang="kk-KZ" sz="2400" dirty="0" smtClean="0">
                <a:latin typeface="Times New Roman"/>
                <a:ea typeface="Calibri"/>
                <a:cs typeface="Times New Roman"/>
              </a:rPr>
              <a:t>Жұмбақ </a:t>
            </a:r>
            <a:r>
              <a:rPr lang="kk-KZ" sz="2400" dirty="0">
                <a:latin typeface="Times New Roman"/>
                <a:ea typeface="Calibri"/>
                <a:cs typeface="Times New Roman"/>
              </a:rPr>
              <a:t>арқылы сабақты ашу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kk-KZ" sz="2400" dirty="0">
                <a:latin typeface="Times New Roman"/>
                <a:ea typeface="Calibri"/>
                <a:cs typeface="Times New Roman"/>
              </a:rPr>
              <a:t>Түсіріп қақпанға,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kk-KZ" sz="2400" dirty="0">
                <a:latin typeface="Times New Roman"/>
                <a:ea typeface="Calibri"/>
                <a:cs typeface="Times New Roman"/>
              </a:rPr>
              <a:t>жыланды ол ұстайды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kk-KZ" sz="2400" dirty="0">
                <a:latin typeface="Times New Roman"/>
                <a:ea typeface="Calibri"/>
                <a:cs typeface="Times New Roman"/>
              </a:rPr>
              <a:t>Тыптыныш жатқанда,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kk-KZ" sz="2400" dirty="0">
                <a:latin typeface="Times New Roman"/>
                <a:ea typeface="Calibri"/>
                <a:cs typeface="Times New Roman"/>
              </a:rPr>
              <a:t>Шөткеге ұқсайды   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kk-KZ" sz="2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kk-KZ" sz="2400" dirty="0">
                <a:latin typeface="Times New Roman"/>
                <a:ea typeface="Calibri"/>
                <a:cs typeface="Times New Roman"/>
              </a:rPr>
              <a:t>Жануарым бар бір қызық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r>
              <a:rPr lang="kk-KZ" sz="2400" dirty="0">
                <a:latin typeface="Times New Roman"/>
                <a:ea typeface="Calibri"/>
                <a:cs typeface="Times New Roman"/>
              </a:rPr>
              <a:t>Құйрығынан мұрны </a:t>
            </a:r>
            <a:r>
              <a:rPr lang="kk-KZ" sz="2400" dirty="0" smtClean="0">
                <a:latin typeface="Times New Roman"/>
                <a:ea typeface="Calibri"/>
                <a:cs typeface="Times New Roman"/>
              </a:rPr>
              <a:t>ұзын</a:t>
            </a:r>
            <a:br>
              <a:rPr lang="kk-KZ" sz="2400" dirty="0" smtClean="0">
                <a:latin typeface="Times New Roman"/>
                <a:ea typeface="Calibri"/>
                <a:cs typeface="Times New Roman"/>
              </a:rPr>
            </a:br>
            <a:r>
              <a:rPr lang="kk-KZ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kk-KZ" sz="2400" dirty="0" smtClean="0">
                <a:latin typeface="Times New Roman"/>
                <a:ea typeface="Calibri"/>
                <a:cs typeface="Times New Roman"/>
              </a:rPr>
            </a:br>
            <a:r>
              <a:rPr lang="kk-KZ" sz="2400" dirty="0">
                <a:latin typeface="Times New Roman"/>
                <a:ea typeface="Calibri"/>
                <a:cs typeface="Times New Roman"/>
              </a:rPr>
              <a:t>-</a:t>
            </a:r>
            <a:r>
              <a:rPr lang="kk-KZ" sz="2400" dirty="0" smtClean="0">
                <a:latin typeface="Times New Roman"/>
                <a:ea typeface="Calibri"/>
                <a:cs typeface="Times New Roman"/>
              </a:rPr>
              <a:t>Кірпі және піл сөзінде </a:t>
            </a:r>
            <a:r>
              <a:rPr lang="kk-KZ" sz="2400" dirty="0" smtClean="0">
                <a:latin typeface="Times New Roman"/>
                <a:ea typeface="Calibri"/>
                <a:cs typeface="Times New Roman"/>
              </a:rPr>
              <a:t>қандай </a:t>
            </a:r>
            <a:r>
              <a:rPr lang="kk-KZ" sz="2400" dirty="0" smtClean="0">
                <a:latin typeface="Times New Roman"/>
                <a:ea typeface="Calibri"/>
                <a:cs typeface="Times New Roman"/>
              </a:rPr>
              <a:t>таныс дыбыстар бар?</a:t>
            </a:r>
            <a:br>
              <a:rPr lang="kk-KZ" sz="2400" dirty="0" smtClean="0">
                <a:latin typeface="Times New Roman"/>
                <a:ea typeface="Calibri"/>
                <a:cs typeface="Times New Roman"/>
              </a:rPr>
            </a:br>
            <a:r>
              <a:rPr lang="kk-KZ" sz="2400" dirty="0" smtClean="0">
                <a:latin typeface="Times New Roman"/>
                <a:ea typeface="Calibri"/>
                <a:cs typeface="Times New Roman"/>
              </a:rPr>
              <a:t>Таныс емес дыбыстар бар ма?</a:t>
            </a:r>
            <a:br>
              <a:rPr lang="kk-KZ" sz="2400" dirty="0" smtClean="0">
                <a:latin typeface="Times New Roman"/>
                <a:ea typeface="Calibri"/>
                <a:cs typeface="Times New Roman"/>
              </a:rPr>
            </a:br>
            <a:r>
              <a:rPr lang="kk-KZ" sz="2400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kk-KZ" sz="2400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sz="2400" dirty="0">
                <a:ea typeface="Calibri"/>
                <a:cs typeface="Times New Roman"/>
              </a:rPr>
              <a:t/>
            </a:r>
            <a:br>
              <a:rPr lang="ru-RU" sz="2400" dirty="0">
                <a:ea typeface="Calibri"/>
                <a:cs typeface="Times New Roman"/>
              </a:rPr>
            </a:br>
            <a:endParaRPr lang="ru-R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2133037" cy="1215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1845" y="2996952"/>
            <a:ext cx="2131499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79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28617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7029400" cy="464169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Ендеше оқулығымыздың 93 бетін ашайық</a:t>
            </a:r>
          </a:p>
          <a:p>
            <a:pPr marL="4572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Оқулықпен жұмыс</a:t>
            </a:r>
          </a:p>
          <a:p>
            <a:endParaRPr lang="kk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kk-KZ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           сап       арпа    ақпан       әріп</a:t>
            </a:r>
          </a:p>
          <a:p>
            <a:pPr marL="4572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Апан         қап       атпа     қақпан     Ә ли ма</a:t>
            </a:r>
          </a:p>
          <a:p>
            <a:pPr marL="45720" indent="0">
              <a:buNone/>
            </a:pP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Пана         тап       теппе   кептер     әдеп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7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Сабағымызды қорытындалаймыз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-Бүгін қандай дыбыспен таныстық?</a:t>
            </a:r>
            <a:b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 </a:t>
            </a:r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дыбысы қандай дыбыс?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5781" y="-1701556"/>
            <a:ext cx="3924406" cy="7632850"/>
          </a:xfrm>
        </p:spPr>
      </p:pic>
    </p:spTree>
    <p:extLst>
      <p:ext uri="{BB962C8B-B14F-4D97-AF65-F5344CB8AC3E}">
        <p14:creationId xmlns:p14="http://schemas.microsoft.com/office/powerpoint/2010/main" val="23613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31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</vt:i4>
      </vt:variant>
    </vt:vector>
  </HeadingPairs>
  <TitlesOfParts>
    <vt:vector size="9" baseType="lpstr">
      <vt:lpstr>Тема Office</vt:lpstr>
      <vt:lpstr>Воздушный поток</vt:lpstr>
      <vt:lpstr>Сауат ашу 1 сынып ІІІ тоқсан Пп дыбысы мен әрпі</vt:lpstr>
      <vt:lpstr>Сабақтың мақсаты: мұғалімнің көмегімен мәтінде кім (не) туралы айтылғанын  анықтау. Пп дыбысы мен әрпі туралы білетін боламыз</vt:lpstr>
      <vt:lpstr>       Жұмыс ережесін келісу Сабақта бір-бірімізді  сыйлаймыз, тыңдаймыз! Уақытты  үнемдейміз! Нақты,дәл  жауап  береміз! Сабақта  өзіміздің шапшаңдығымызды, тапқырлығымызды  көрсетеміз! Сабаққа  белсене  қатысып, жақсы  баға аламыз! </vt:lpstr>
      <vt:lpstr>          Жұмбақ арқылы сабақты ашу Түсіріп қақпанға, жыланды ол ұстайды Тыптыныш жатқанда, Шөткеге ұқсайды      Жануарым бар бір қызық Құйрығынан мұрны ұзын  -Кірпі және піл сөзінде қандай таныс дыбыстар бар? Таныс емес дыбыстар бар ма?     </vt:lpstr>
      <vt:lpstr>Презентация PowerPoint</vt:lpstr>
      <vt:lpstr>Презентация PowerPoint</vt:lpstr>
      <vt:lpstr>Сабағымызды қорытындалаймыз -Бүгін қандай дыбыспен таныстық? -П дыбысы қандай дыбыс?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Сауат ашу 1 сынып ІІІ тоқсан Пп дыбысы мен әрпі</dc:title>
  <dc:creator>Акгуль</dc:creator>
  <cp:lastModifiedBy>Пользователь Windows</cp:lastModifiedBy>
  <cp:revision>7</cp:revision>
  <dcterms:created xsi:type="dcterms:W3CDTF">2021-01-07T09:02:14Z</dcterms:created>
  <dcterms:modified xsi:type="dcterms:W3CDTF">2021-01-07T11:15:34Z</dcterms:modified>
</cp:coreProperties>
</file>