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 сабақ сауат ашу 1 сынып</a:t>
            </a:r>
            <a:b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ІІІ тоқсан</a:t>
            </a:r>
            <a:b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Тақырыбы: Пп дыбысы мен әрпі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75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Таңғы жаттығу жасайық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0" y="3284984"/>
            <a:ext cx="6180138" cy="284117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3306696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Бүгінгі сабақта</a:t>
            </a:r>
            <a:b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 smtClean="0">
                <a:solidFill>
                  <a:srgbClr val="FF0000"/>
                </a:solidFill>
                <a:latin typeface="Times New Roman"/>
                <a:ea typeface="Calibri"/>
              </a:rPr>
              <a:t>Мәтін </a:t>
            </a:r>
            <a:r>
              <a:rPr lang="kk-KZ" dirty="0">
                <a:solidFill>
                  <a:srgbClr val="FF0000"/>
                </a:solidFill>
                <a:latin typeface="Times New Roman"/>
                <a:ea typeface="Calibri"/>
              </a:rPr>
              <a:t>бойынша өз ойларын </a:t>
            </a:r>
            <a:r>
              <a:rPr lang="kk-KZ" dirty="0" smtClean="0">
                <a:solidFill>
                  <a:srgbClr val="FF0000"/>
                </a:solidFill>
                <a:latin typeface="Times New Roman"/>
                <a:ea typeface="Calibri"/>
              </a:rPr>
              <a:t>айтуға үйрету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09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12968" cy="6120680"/>
          </a:xfrm>
        </p:spPr>
      </p:pic>
    </p:spTree>
    <p:extLst>
      <p:ext uri="{BB962C8B-B14F-4D97-AF65-F5344CB8AC3E}">
        <p14:creationId xmlns:p14="http://schemas.microsoft.com/office/powerpoint/2010/main" val="3129064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3573015"/>
            <a:ext cx="7408333" cy="255314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Көжек пен кірпі</a:t>
            </a:r>
          </a:p>
          <a:p>
            <a:pPr marL="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Көжек кірпіге келіп:</a:t>
            </a:r>
          </a:p>
          <a:p>
            <a:pPr marL="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-Сенің киімің қандай жаман еді,толған тікенек қой өзі,-деді.</a:t>
            </a:r>
          </a:p>
          <a:p>
            <a:pPr marL="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-Оның рас. Осы тікенек киімім мені неше түрлі жыртқыштан қорғайды. Ал сенің киімің өзіңді қорғай ала ма?-деді Кірпі.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Оқулықпен жұмыс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090" y="1556792"/>
            <a:ext cx="370711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027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5820" y="-315419"/>
            <a:ext cx="2736299" cy="648072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Дәптермен жұмыс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86" y="4509120"/>
            <a:ext cx="76200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5229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19</TotalTime>
  <Words>56</Words>
  <Application>Microsoft Office PowerPoint</Application>
  <PresentationFormat>Экран (4:3)</PresentationFormat>
  <Paragraphs>8</Paragraphs>
  <Slides>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Волна</vt:lpstr>
      <vt:lpstr> 18 сабақ сауат ашу 1 сынып ІІІ тоқсан Тақырыбы: Пп дыбысы мен әрпі</vt:lpstr>
      <vt:lpstr>Бүгінгі сабақта Мәтін бойынша өз ойларын айтуға үйрету</vt:lpstr>
      <vt:lpstr>Презентация PowerPoint</vt:lpstr>
      <vt:lpstr>Оқулықпен жұмыс</vt:lpstr>
      <vt:lpstr>Дәптермен жұмыс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18 сабақ сауат ашу 1 сынып ІІІ тоқсан Тақырыбы: Пп дыбысы мен әрпі</dc:title>
  <dc:creator>Акгуль</dc:creator>
  <cp:lastModifiedBy>Пользователь Windows</cp:lastModifiedBy>
  <cp:revision>3</cp:revision>
  <dcterms:created xsi:type="dcterms:W3CDTF">2021-01-07T10:17:07Z</dcterms:created>
  <dcterms:modified xsi:type="dcterms:W3CDTF">2021-01-07T10:47:39Z</dcterms:modified>
</cp:coreProperties>
</file>