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59" r:id="rId5"/>
    <p:sldId id="260" r:id="rId6"/>
    <p:sldId id="261" r:id="rId7"/>
    <p:sldId id="265" r:id="rId8"/>
    <p:sldId id="267" r:id="rId9"/>
    <p:sldId id="262" r:id="rId10"/>
    <p:sldId id="268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08" y="6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5733-E10A-4386-8E56-4F39A05E0D32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0231-388E-47AB-8B31-EDB57AE80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15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5733-E10A-4386-8E56-4F39A05E0D32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0231-388E-47AB-8B31-EDB57AE80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54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5733-E10A-4386-8E56-4F39A05E0D32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0231-388E-47AB-8B31-EDB57AE80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52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5733-E10A-4386-8E56-4F39A05E0D32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0231-388E-47AB-8B31-EDB57AE80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75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5733-E10A-4386-8E56-4F39A05E0D32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0231-388E-47AB-8B31-EDB57AE80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03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5733-E10A-4386-8E56-4F39A05E0D32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0231-388E-47AB-8B31-EDB57AE80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96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5733-E10A-4386-8E56-4F39A05E0D32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0231-388E-47AB-8B31-EDB57AE80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5733-E10A-4386-8E56-4F39A05E0D32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0231-388E-47AB-8B31-EDB57AE80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536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5733-E10A-4386-8E56-4F39A05E0D32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0231-388E-47AB-8B31-EDB57AE80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00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5733-E10A-4386-8E56-4F39A05E0D32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0231-388E-47AB-8B31-EDB57AE80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70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5733-E10A-4386-8E56-4F39A05E0D32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0231-388E-47AB-8B31-EDB57AE80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09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95733-E10A-4386-8E56-4F39A05E0D32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60231-388E-47AB-8B31-EDB57AE80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13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107"/>
            <a:ext cx="9388699" cy="67098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2732" y="1202741"/>
            <a:ext cx="4597759" cy="530897"/>
          </a:xfrm>
        </p:spPr>
        <p:txBody>
          <a:bodyPr>
            <a:noAutofit/>
          </a:bodyPr>
          <a:lstStyle/>
          <a:p>
            <a:r>
              <a:rPr lang="kk-KZ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Сынып: 1</a:t>
            </a:r>
            <a:br>
              <a:rPr lang="kk-KZ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Пән: Сауат ашу</a:t>
            </a:r>
            <a:br>
              <a:rPr lang="kk-KZ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сабақ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1668" y="1926821"/>
            <a:ext cx="7096260" cy="440743"/>
          </a:xfrm>
        </p:spPr>
        <p:txBody>
          <a:bodyPr>
            <a:noAutofit/>
          </a:bodyPr>
          <a:lstStyle/>
          <a:p>
            <a:r>
              <a:rPr lang="kk-KZ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 Табиғатқа саяхат.</a:t>
            </a:r>
          </a:p>
          <a:p>
            <a:r>
              <a:rPr lang="kk-KZ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дыбысы мен әрпі.</a:t>
            </a:r>
          </a:p>
        </p:txBody>
      </p:sp>
    </p:spTree>
    <p:extLst>
      <p:ext uri="{BB962C8B-B14F-4D97-AF65-F5344CB8AC3E}">
        <p14:creationId xmlns:p14="http://schemas.microsoft.com/office/powerpoint/2010/main" val="10809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2763" y="210579"/>
            <a:ext cx="10515600" cy="1325563"/>
          </a:xfrm>
        </p:spPr>
        <p:txBody>
          <a:bodyPr/>
          <a:lstStyle/>
          <a:p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артық?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17" y="1931830"/>
            <a:ext cx="10212946" cy="46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4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5344" y="146184"/>
            <a:ext cx="10515600" cy="1325563"/>
          </a:xfrm>
        </p:spPr>
        <p:txBody>
          <a:bodyPr/>
          <a:lstStyle/>
          <a:p>
            <a:r>
              <a:rPr lang="kk-KZ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6297" y="1825625"/>
            <a:ext cx="57194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104408"/>
            <a:ext cx="10515600" cy="4351338"/>
          </a:xfrm>
        </p:spPr>
        <p:txBody>
          <a:bodyPr>
            <a:normAutofit/>
          </a:bodyPr>
          <a:lstStyle/>
          <a:p>
            <a:r>
              <a:rPr lang="kk-KZ" sz="3600" dirty="0" smtClean="0">
                <a:solidFill>
                  <a:schemeClr val="accent1"/>
                </a:solidFill>
              </a:rPr>
              <a:t>Сабақтың мақсаты: </a:t>
            </a:r>
            <a:r>
              <a:rPr lang="kk-KZ" sz="3600" dirty="0" smtClean="0"/>
              <a:t>Сөздерді,дыбыстарды </a:t>
            </a:r>
          </a:p>
          <a:p>
            <a:pPr marL="0" indent="0">
              <a:buNone/>
            </a:pPr>
            <a:r>
              <a:rPr lang="kk-KZ" sz="3600" dirty="0" smtClean="0"/>
              <a:t>орфоэпиялық нормаларға сәйкес дұрыс айту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3987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4578" y="500062"/>
            <a:ext cx="10515600" cy="1325563"/>
          </a:xfrm>
        </p:spPr>
        <p:txBody>
          <a:bodyPr>
            <a:normAutofit/>
          </a:bodyPr>
          <a:lstStyle/>
          <a:p>
            <a:r>
              <a:rPr lang="kk-KZ" sz="5400" b="1" dirty="0" smtClean="0">
                <a:solidFill>
                  <a:srgbClr val="FF0000"/>
                </a:solidFill>
              </a:rPr>
              <a:t>Өткенді қайталау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4486" y="2537137"/>
            <a:ext cx="9203028" cy="3614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4800" dirty="0" smtClean="0">
                <a:solidFill>
                  <a:schemeClr val="accent1"/>
                </a:solidFill>
              </a:rPr>
              <a:t>Пышақ</a:t>
            </a:r>
          </a:p>
          <a:p>
            <a:pPr marL="0" indent="0">
              <a:buNone/>
            </a:pPr>
            <a:r>
              <a:rPr lang="kk-KZ" sz="4800" dirty="0" smtClean="0">
                <a:solidFill>
                  <a:schemeClr val="accent1"/>
                </a:solidFill>
              </a:rPr>
              <a:t>Пирамида</a:t>
            </a:r>
          </a:p>
          <a:p>
            <a:pPr marL="0" indent="0">
              <a:buNone/>
            </a:pPr>
            <a:r>
              <a:rPr lang="kk-KZ" sz="4800" dirty="0" smtClean="0">
                <a:solidFill>
                  <a:schemeClr val="accent1"/>
                </a:solidFill>
              </a:rPr>
              <a:t>Піл</a:t>
            </a:r>
          </a:p>
          <a:p>
            <a:pPr marL="0" indent="0">
              <a:buNone/>
            </a:pPr>
            <a:r>
              <a:rPr lang="kk-KZ" sz="4800" dirty="0" smtClean="0">
                <a:solidFill>
                  <a:schemeClr val="accent1"/>
                </a:solidFill>
              </a:rPr>
              <a:t>парта </a:t>
            </a:r>
            <a:endParaRPr lang="ru-RU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9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1-тапсырма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</a:rPr>
              <a:t>                                    </a:t>
            </a:r>
            <a:r>
              <a:rPr lang="ru-RU" dirty="0" err="1" smtClean="0">
                <a:solidFill>
                  <a:schemeClr val="accent1"/>
                </a:solidFill>
              </a:rPr>
              <a:t>Жаралы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кептер</a:t>
            </a:r>
            <a:endParaRPr lang="ru-RU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 err="1" smtClean="0"/>
              <a:t>Талап</a:t>
            </a:r>
            <a:r>
              <a:rPr lang="ru-RU" dirty="0" smtClean="0"/>
              <a:t> </a:t>
            </a:r>
            <a:r>
              <a:rPr lang="ru-RU" dirty="0" err="1" smtClean="0"/>
              <a:t>жаралы</a:t>
            </a:r>
            <a:r>
              <a:rPr lang="ru-RU" dirty="0" smtClean="0"/>
              <a:t> </a:t>
            </a:r>
            <a:r>
              <a:rPr lang="ru-RU" dirty="0" err="1" smtClean="0"/>
              <a:t>кептерд</a:t>
            </a:r>
            <a:r>
              <a:rPr lang="kk-KZ" dirty="0" smtClean="0"/>
              <a:t>і үйге алып келді.Жараланған жеріне йод жақты.Кептерді қорапқа салды.Алдына жем,су қойды.</a:t>
            </a:r>
          </a:p>
          <a:p>
            <a:pPr marL="0" indent="0">
              <a:buNone/>
            </a:pPr>
            <a:r>
              <a:rPr lang="kk-KZ" dirty="0" smtClean="0"/>
              <a:t>       Талап жазылған кептерді далаға ұшырды.Көк кептер әуелеп ұшып кетті.Талап қатты қуанды.</a:t>
            </a:r>
            <a:endParaRPr lang="ru-RU" dirty="0" smtClean="0"/>
          </a:p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97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803" y="605309"/>
            <a:ext cx="10615866" cy="28236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79808" y="419082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әңгімелейді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08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688" y="5325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әрпінен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басталатын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табу,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дыбыстық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буындық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құрастыру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714" y="2387870"/>
            <a:ext cx="6928834" cy="27519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11628" y="544007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әрпінен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құрастырады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7126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3671" y="210579"/>
            <a:ext cx="10515600" cy="1325563"/>
          </a:xfrm>
        </p:spPr>
        <p:txBody>
          <a:bodyPr/>
          <a:lstStyle/>
          <a:p>
            <a:r>
              <a:rPr lang="kk-KZ" dirty="0" smtClean="0">
                <a:solidFill>
                  <a:schemeClr val="accent1"/>
                </a:solidFill>
              </a:rPr>
              <a:t>Дәптермен жұмыс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30" name="Picture 6" descr="Тақырыбы: &quot;Логопед&quot; сабақ жоспарлар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59" y="2009104"/>
            <a:ext cx="7740203" cy="378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21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5794" y="249215"/>
            <a:ext cx="10515600" cy="1325563"/>
          </a:xfrm>
        </p:spPr>
        <p:txBody>
          <a:bodyPr/>
          <a:lstStyle/>
          <a:p>
            <a:r>
              <a:rPr lang="kk-KZ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Сергіту сәті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7761" y="230214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өзіміз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Шаршап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қолымыз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1, 2, 3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демаламыз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жазамыз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Ылғи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аламыз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4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/>
              <a:t>Жұмбақ шешу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Шешуін</a:t>
            </a:r>
            <a:r>
              <a:rPr lang="ru-RU" dirty="0"/>
              <a:t> </a:t>
            </a:r>
            <a:r>
              <a:rPr lang="ru-RU" dirty="0" err="1" smtClean="0"/>
              <a:t>дәптерге</a:t>
            </a:r>
            <a:r>
              <a:rPr lang="ru-RU" dirty="0" smtClean="0"/>
              <a:t> </a:t>
            </a:r>
            <a:r>
              <a:rPr lang="ru-RU" dirty="0" err="1" smtClean="0"/>
              <a:t>әдемі</a:t>
            </a:r>
            <a:r>
              <a:rPr lang="ru-RU" dirty="0"/>
              <a:t>, таза </a:t>
            </a:r>
            <a:r>
              <a:rPr lang="ru-RU" dirty="0" err="1"/>
              <a:t>жазу</a:t>
            </a:r>
            <a:r>
              <a:rPr lang="ru-RU" dirty="0"/>
              <a:t>. </a:t>
            </a:r>
            <a:r>
              <a:rPr lang="ru-RU" dirty="0" err="1"/>
              <a:t>Дыбыстық</a:t>
            </a:r>
            <a:r>
              <a:rPr lang="ru-RU" dirty="0"/>
              <a:t> </a:t>
            </a:r>
            <a:r>
              <a:rPr lang="ru-RU" dirty="0" err="1"/>
              <a:t>талдау</a:t>
            </a:r>
            <a:r>
              <a:rPr lang="ru-RU" dirty="0"/>
              <a:t> </a:t>
            </a:r>
            <a:r>
              <a:rPr lang="ru-RU" dirty="0" err="1"/>
              <a:t>жасау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r>
              <a:rPr lang="ru-RU" dirty="0" err="1" smtClean="0">
                <a:solidFill>
                  <a:schemeClr val="accent1"/>
                </a:solidFill>
              </a:rPr>
              <a:t>Қабат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accent1"/>
                </a:solidFill>
              </a:rPr>
              <a:t>– </a:t>
            </a:r>
            <a:r>
              <a:rPr lang="ru-RU" dirty="0" err="1">
                <a:solidFill>
                  <a:schemeClr val="accent1"/>
                </a:solidFill>
              </a:rPr>
              <a:t>қабат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қаптама</a:t>
            </a:r>
            <a:r>
              <a:rPr lang="ru-RU" dirty="0">
                <a:solidFill>
                  <a:schemeClr val="accent1"/>
                </a:solidFill>
              </a:rPr>
              <a:t>, </a:t>
            </a:r>
            <a:r>
              <a:rPr lang="ru-RU" dirty="0" err="1">
                <a:solidFill>
                  <a:schemeClr val="accent1"/>
                </a:solidFill>
              </a:rPr>
              <a:t>ақылың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болса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аттама</a:t>
            </a:r>
            <a:r>
              <a:rPr lang="ru-RU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 smtClean="0"/>
              <a:t>                    (</a:t>
            </a:r>
            <a:r>
              <a:rPr lang="ru-RU" b="1" dirty="0" err="1"/>
              <a:t>кітап</a:t>
            </a:r>
            <a:r>
              <a:rPr lang="ru-RU" b="1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61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140</Words>
  <Application>Microsoft Office PowerPoint</Application>
  <PresentationFormat>Широкоэкранный</PresentationFormat>
  <Paragraphs>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Сынып: 1 Пән: Сауат ашу 19 сабақ</vt:lpstr>
      <vt:lpstr>Презентация PowerPoint</vt:lpstr>
      <vt:lpstr>Өткенді қайталау</vt:lpstr>
      <vt:lpstr>Презентация PowerPoint</vt:lpstr>
      <vt:lpstr>Презентация PowerPoint</vt:lpstr>
      <vt:lpstr>П әрпінен басталатын сөздерді табу, дыбыстық, буындық талдау жасау. Мәтін құрастыру.</vt:lpstr>
      <vt:lpstr>Дәптермен жұмыс</vt:lpstr>
      <vt:lpstr>Сергіту сәті</vt:lpstr>
      <vt:lpstr>Жұмбақ шешу</vt:lpstr>
      <vt:lpstr>Не артық?</vt:lpstr>
      <vt:lpstr>Рефлексия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Сынып: 1 Пән: Сауат ашу</dc:title>
  <dc:creator>user</dc:creator>
  <cp:lastModifiedBy>user</cp:lastModifiedBy>
  <cp:revision>24</cp:revision>
  <dcterms:created xsi:type="dcterms:W3CDTF">2021-01-07T17:03:56Z</dcterms:created>
  <dcterms:modified xsi:type="dcterms:W3CDTF">2021-01-09T18:01:19Z</dcterms:modified>
</cp:coreProperties>
</file>