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.xml" ContentType="application/inkml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58" r:id="rId4"/>
    <p:sldId id="259" r:id="rId5"/>
    <p:sldId id="265" r:id="rId6"/>
    <p:sldId id="260" r:id="rId7"/>
    <p:sldId id="266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909" autoAdjust="0"/>
  </p:normalViewPr>
  <p:slideViewPr>
    <p:cSldViewPr snapToGrid="0">
      <p:cViewPr varScale="1">
        <p:scale>
          <a:sx n="73" d="100"/>
          <a:sy n="73" d="100"/>
        </p:scale>
        <p:origin x="-115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7.78598" units="1/cm"/>
          <inkml:channelProperty channel="Y" name="resolution" value="37.83251" units="1/cm"/>
          <inkml:channelProperty channel="T" name="resolution" value="1" units="1/dev"/>
        </inkml:channelProperties>
      </inkml:inkSource>
      <inkml:timestamp xml:id="ts0" timeString="2021-01-06T05:28:07.720"/>
    </inkml:context>
    <inkml:brush xml:id="br0">
      <inkml:brushProperty name="width" value="0.15875" units="cm"/>
      <inkml:brushProperty name="height" value="0.15875" units="cm"/>
      <inkml:brushProperty name="color" value="#FFFFFF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FFFF"/>
      <inkml:brushProperty name="fitToCurve" value="1"/>
    </inkml:brush>
    <inkml:brush xml:id="br2">
      <inkml:brushProperty name="width" value="0.21167" units="cm"/>
      <inkml:brushProperty name="height" value="0.211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863771D-D8DC-4E8B-962E-415C1E94D367}" emma:medium="tactile" emma:mode="ink">
          <msink:context xmlns:msink="http://schemas.microsoft.com/ink/2010/main" type="writingRegion" rotatedBoundingBox="-137,6461 4106,7258 3646,9710 -597,8913"/>
        </emma:interpretation>
      </emma:emma>
    </inkml:annotationXML>
    <inkml:traceGroup>
      <inkml:annotationXML>
        <emma:emma xmlns:emma="http://www.w3.org/2003/04/emma" version="1.0">
          <emma:interpretation id="{50320163-8DE0-4B9B-AA70-A4472CE5A8E8}" emma:medium="tactile" emma:mode="ink">
            <msink:context xmlns:msink="http://schemas.microsoft.com/ink/2010/main" type="paragraph" rotatedBoundingBox="-137,6461 4106,7258 3646,9710 -597,89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91EBC9-1C37-4A1C-B743-4182417440CC}" emma:medium="tactile" emma:mode="ink">
              <msink:context xmlns:msink="http://schemas.microsoft.com/ink/2010/main" type="line" rotatedBoundingBox="-137,6461 4106,7258 3646,9710 -597,8913"/>
            </emma:interpretation>
          </emma:emma>
        </inkml:annotationXML>
        <inkml:traceGroup>
          <inkml:annotationXML>
            <emma:emma xmlns:emma="http://www.w3.org/2003/04/emma" version="1.0">
              <emma:interpretation id="{38E54F5E-B085-4287-9678-60E6F990A783}" emma:medium="tactile" emma:mode="ink">
                <msink:context xmlns:msink="http://schemas.microsoft.com/ink/2010/main" type="inkWord" rotatedBoundingBox="-137,6461 4057,7249 3597,9700 -597,8913"/>
              </emma:interpretation>
            </emma:emma>
          </inkml:annotationXML>
          <inkml:trace contextRef="#ctx0" brushRef="#br0">727-43 0,'0'46'78,"0"-1"-62,0 0-16,0 1 16,0 44-16,0-44 15,0 45 1,0-46-16,0 0 15,0 46-15,0-46 16,0 46 0,0 45-16,0-91 15,45 46-15,-45-45 16,0-1 31,46-45 31,-1-91-62,-45 46-1,45-1-15,1 1 16,-1 0-16,1-46 15,-46 0 1,0 46-16,0 0 16,0-1 31,0 1-1,0 0 1,0-1 63,0 1-95,0-1 32,0 1 0,0 0-31,0-1-1,-46 1-15,46 0 16,0-1 0,0-44-16,0 44 15,0 1-15,0 0 16,0-46-1,-45 91 157,45 45-125,0 1-47,0-1 16,-46 46-16,46-46 15,-45 46 1,45-46 0,0 0-1,0 1 1,0-1-16,0 0 47,0 1-32,0-1 17,0-90 218,0-46-235,45 0 1,-45 46 0,0 0-1,46-46 1,-1 0-1,-45 46 17,0 0-17,0-1 32,0 1 31,0 90 63,0 1-125,0-1-16,0 0 15,0 46-15,0-46 16,0 1-16,0-1 15,0 0-15,0 1 16,0 44-16,0-44 16,0-1-1,0 1-15,0-1 16,0 0 0,0 1-1,0-1-15,0 0 16,0 1 15,0-1-15,0 0-16,46-45 172,-46-90-157,0 44-15,45-90 16,-45 46-16,0-1 15,45 0-15,1 0 16,-46 46-16,0 0 16,0-1-16,0 1 15,0 0 1,0-1-16,45 46 16,-45-45 15,0 0-16,0 90 220,0 0-235,0 46 15,0 0-15,0-1 16,0-44-16,0-1 16,0 0-16,0 1 15,0 45-15,0-46 16,0 0 0,0 1-1,0-1 1,0-90 187,0-46-203,45 0 16,-45 46-1,0-46-15,0 0 16,46 46-16,-46 0 15,0-1 1,0 1-16,0 0 31,0-1 32,45 92 124,0 44-171,-45-44-16,0-1 16,0 0-1,0 1-15,0-1 16,0 0-16,0 1 15,0-1-15,0 1 16,0-1 0,0 0-16,0 1 31,0-1 0,0 0-31,0-90 203,0 0-187,0-1-16,0 1 16,46-46-16,-46 46 15,0-1-15,0 1 16,0 0-16,0-1 15,0 1 17,0 0-17,0-1 48,0 92 187,0-1-235,0 46 1,0-46-16,0 0 16,0 1-16,0 45 15,0-46 1,0 46 0,0-46-16,0 0 15,0 1 1,-46-46 156,46-46-172,-45 46 15,45-45 1,-45-46 0,-1 46-1,46 0 1,-45 45-16,0-91 15,45 45 1,0 1 0,-46 0-16,46-1 15,0 1 1,-45 0 0,0-46-1,45 46 1,0-1-1,-46 1 1,1 0-16,45-1 16,-46 1-1,46-1 1,-45-44 0,0 90-1,45-46 16,-46 46 63,1 46-78,0-1-1,45 46-15,0-46 16,0 1-16,-46 44 16,46-44-16,0-1 15,-45 46-15,45-46 16,0 46 0,0-46-1,0 0 1,-45 1-16,45-1 15,0 1 1,0-92 172,0 1-188,-46-46 15,46 46 1,0-1-1,0 1-15,0-46 16,0 46 0,0 0-16,0-1 15,0 1-15,0 0 16,0-1-16,0 1 47,0 90 109,0 1-156,0 44 16,0 46-16,0-45 15,0 0-15,0-1 16,0 1-16,0-45 16,0 90-16,0-91 15,0 0-15,0 1 16,0 44-16,0-44 15,0 44 1,0 1 0,0-45-1,-45-46 110,45-91-109,0 45-16,-45-90 16,45 46-16,-46-1 15,46 46-15,-45-46 16,45 46-16,0-46 15,-46 0-15,46 0 16,0 1 0,-45 44-16,45 1 15,-45 0 1,45 135 93,0 1-93,0 0 0,0 45-16,0-45 15,0 45-15,0 0 0,0-46 16,0 1-1,0 0-15,0-46 16,0 1 0,0-1-1,0-90 95,0-1-95,0-45-15,0 46 16,0-91-16,0 91 16,0-46-16,0 0 15,0 46-15,0-46 16,0 46-16,0-1 15,0-44-15,0 44 16,0 1 0,0 136 93,0-1-109,0 47 16,0-1-16,0 0 15,0 0-15,0-46 16,0-44-16,0 45 16,0-46-16,0-90 109,-46-46-93,46 45-1,-45-90-15,0 0 16,45 91-1,0 0-15,-46-46 16,46 0-16,0 46 16,-45-46-16,45 46 15,0-1 1,0 137 93,0 0-93,0 0-16,0-1 16,0 1-16,0 45 15,0-45-15,0 45 16,0-91-16,0 1 15,0-92 110,0 1-125,0-1 16,0 1-16,0-91 16,0 91-16,0-46 15,0 46-15,0-46 16,0 0-16,0 46 16,0-1-16,0 1 15,0 0 16,0 135 110,0 1-141,0 0 16,0 45-16,0-45 15,0 45-15,0-46 16,0 1 0,0 45-16,45-90 15,-45-1 1,0-90 93,46-91-93,-46 90-1,45-90-15,-45 91 16,0-1-16,0-44 16,0-1-16,0 46 15,0-1-15,0 1 16,0-46-16,0 46 16,0-1-16,0 1 15,0 0 16,45 135 126,-45 1-157,0 0 15,46 90-15,-1-90 16,-45 0-16,0 90 16,0-135-16,45 90 15,1-136-15,-46 45 16,0-90 140,0-46-156,0 0 16,-46-45-1,46 91 1,0-91-16,-45 136 16,45-46-16,-45-44 15,45-1 1,-46 0-1,46 46 1,0-1 0,-45-44-16,45 44 15,0 1 1,0 0 0,-45-1-1,45 1 1,0 90 62,0 91-62,0 46-16,45-91 15,-45-1-15,0 92 16,0-92-16,45 46 15,1 1-15,-1-92 16,-45 0 0,0-90 140,0-46-140,0 0-16,0 46 15,0-46-15,0 46 16,0-46-16,0 46 15,0-46 1,0 46-16,0 0 16,0-1-16,0 1 15,0-1 1,0 1 0,0 0-16,0-1 15,45 1 157,1 45-156,-1 45-1,1 1-15,44-1 16,1 0-16,0 46 16,-1-45-1,-44-46-15,-92 0 235,-44 0-235,44-46 15,1 1-15,-46-1 16,46 46-1,-91 0-15,90 0 16,-90-45 0,91 0 15,0 45-31,-1 0 16,46-46 15,-45 46 78,0-45-62,-1 0-16,1 45-15,45-46-16,-45 46 16,-1-45 15,92 45 172,44 0-187,-44 45-16,-1 1 15,91-1-15,-91-45 16,46 45-16,-46 1 15,92-46-15,-92 45 16,0 0 0,1-45-16,-1 46 15,0-46 17,-45 45-1,46 1-16,-1-1 1,0 46 0,-45-46-1,0 46 1,0-46 0,0 0-1,0 1-15,46-1 16,-1 0-16,-45 1 47,45-1-16,-45-90 78,46-1-93,-1-44-16,-45 44 16,46 1-16,-1-46 15,-45 46-15,45-46 16,1 1-16,-46 44 15,0 1 1,45-46-16,-45 46 31,45-1-15,1 46 109,-1 91-109,-45-46-16,0 182 15,0-136-15,45 45 16,1-45-1,-46-46-15,0 46 16,45 0-16,-45-46 31,0-136 126,0 46-142,0-1-15,0 1 16,0-91-16,0 91 15,0-46-15,0 46 16,0-46-16,0 46 16,0-1-16,0 1 15,-45-1 95,45 92-95,0 45 1,-46 45 0,1-91-16,45 0 15,0 46-15,0-46 16,-45 46-1,-1-91 79,1-45-47,45-1-47,0 1 31,-45 0-31,-1-46 16,46 46 0,0-1-1,-45 46 1,0 0 93,45 46-93,0-1-16,0 0 15,0 1 1,0-1-16,0 0 16,-46 1-1,46-1 1,-45-90 109,45-1-109,0 1-16,-46-46 15,46 46 1,0 0-16,0-1 15,0 137 142,0 0-142,0-46 1,46 46 0,-46-46-1,0-136 126,0 46-126,0-46 1,0 46 0,-46-46-1,46 46-15,0 0 16,-45-1-16,0-45 16,45 46-1,-46 90 63,1 46-46,45-45-17,0-1-15,0 0 16,0 1-1,0-92 142,-45 1-157,45 0 15,-46-1 1,1-90 0,45 91 15,-45 45 94,45 45-110,0 0 1,0 46-16,0 0 16,0-46-16,-46 46 15,46-46 1,-45-45 93,45-45-93,-45 0 0,-1-46-16,46 46 15,-45-1 1,-1-90-1,46 91-15,-45-1 16,0-44-16,45-1 16,-46 46-1,1-46 1,45 46-16,-45-1 16,45 1-16,0-1 15,-46 1-15,46 0 16,-45-46-16,0 46 15,-1-1 1,46 92 78,0-1-79,0 0-15,0 1 16,0 44-16,0-44 16,0-1-16,0 1 31,0-92 156,0 1-171,0 90 140,0 1-140,0-1-16,0 0 16,0 91-16,0-90 15,0-1 1,0-90 140,0-1-156,0 1 16,0 0-16,0-1 15,0 1 1,0 0-16,0-1 16,0 1-1,0-1 1,0 1-1,0 0 17,46 181 93,-1-45-110,-45-46 1,45 46-16,1-46 16,-46 46-16,0-46 15,45-45 1,0-45 140,-45-1-140,0 1-1,0 0 1,0-1 0,46 46 171,-46 46-171,45 44-1,-45 1 1,45 0 0,-45-46-1,0 0 48,0-90 312,0 0-360,-45-46 17,0 46-1,45-1 16,0 92 125,0 44-157,0-44-15,0-1 16,0 0-16,0 1 31,45-92 203,-45 1-187,0 0-47,45-1 16,-45 1 15,0 0-31,46-1 16,-46 1 15,0 0-15,45-1-1,-45 1 32,46 45 94,-1 45-126,-45 1 1,0-1-16,45 46 16,-45-46-1,46 0 1,-46 1 0,0-1 30,0 0-14,0 1 77,0-92 141,0 1-234,0 0-1,0-1 1,0 1-16,-46 0 16,46-1-1,0 1 1,-45 0-1,45-1 64,0 92 77,0-1-156,0 0 15,0 91-15,0-45 16,45 0 0,-45-46-16,0 1 15,0-1-15,0 0 16,46 1 0,-46-1 30,0-90 158,0-46-189,-46 46 1,46-46 15,-45 45 0,45 1 1,-45 45-17,-1-45 16,46 90 157,0 46-188,0-46 16,0 46-1,0-46 1,0 46-1,0-46 1,0 1-16,0-1 31,0 0-15,46 1 31,-46-137 156,0 46-187,-46-46-1,46 46 1,0-1-1,-45 1-15,45 0 32,-46-1-17,46 1 1,-45 45 0,45-46 15,0 1-31,0 0 62,-45-1-46,45 137 218,0-46-218,0 46-16,0-45 16,45-1-16,-45 46 31,45-46 0,1-45 94,-1 0-94,1 0-31,-1-45 32,0-1-1,-45 1-16,46 0 1,-1-46 0,-45 45 62,0 1-47,0 0-15,0-1 15,0 92 203,0-1-218,0 0 0,0 1-16,0-1 15,0 1-15,0-1 16,0 0-16,0 1 15,0-1 1,0 0 0,0 1-1,0-92 157,0 1-156,0 0-1,0-1 1,0 1 0,0 0-16,0-1 15,0 1-15,0-1 16,0 1-16,0 0 16,0-1-1,0 1-15,0 0 16,-45-1-1,-1 46 142,46 46-126,0-1-15,0 0-1,0 1 1,0-1-1,0 0-15,0 1 16,0-1 0,-45 1 93,0-46-31,-1 0-47,46-46-15,-45 46 15,-1-45 1,1-1-17,45 1 16,-45 45-15,-1 0-16,1-45 31,0 45-15,-1-46-16,46 1 16,-45 45-1,0 0-15,-1-45 47,1-1 0,-46 1 47,46 45-1,45 91-61,0-46-32,-46 0 15,46 1-15,0-1 16,0 0 0,0 1-1,0-1 1,0 46-1,0-46 1,0 1 15,46-46 126,-1-46-142,-45 1 1,46 0-16,-46-46 31,45 45-31,-45 1 16,0 0 15,0-1-15,0 1-1,0 0 16,0-1 16,45 1 63,1 0-95,-1 45 1,0 0 0,1 0-16,44 0 15,1 0-15,-46 0 16,1 0-16,45 0 15,-46 0-15,0 0 16,1 0-16,-1 0 16,0 0-1,1 0-15,-1 0 16,0 0 0,1 0-1,-1 0 1,0 0 31,1 0-16,-1 0-15,1 0 30,-1-46-14,0 46 30,1-45 1,-1 45 15,-45-45-47,0-1 47,0 1-31,0-1 31,0 1 63,0 0-47,0-1-94,-45 1 46,45-46 48,-46 1-63,46 44 1,-45 1-32,0 45 15,45-91 1,0 46 15</inkml:trace>
          <inkml:trace contextRef="#ctx0" brushRef="#br1" timeOffset="-31049.2433">228 3 0,'0'90'63,"-45"1"-63,45 0 15,0 0 1,0-46-16,0 0 16,-46 46-16,46-46 15,0 1 1,0-1-1,0 0-15,0 1 16,0-1 31,0 0-31,0-90 93,46 45-109,-46-45 16,45-46-1,-45 46-15,45-46 16,-45 46-16,46-46 15,-1 46-15,-45-46 16,0 45 0,0 1-1,46 45 1,-1-91 0,-45 46 46,0 136 94,-45 45-140,45-45-16,-46-1 16,46-44-16,0 44 15,0-44-15,0 44 16,-45-44-1,45-1 1,0-90 140,0-1-156,45-44 16,-45 44-16,0-44 16,0-46-16,46 45 15,-1 0-15,-45 0 16,45 1-16,-45 44 15,0-44 1,0 180 109,0-44-109,0 90-16,0-46 15,0 1-15,0 45 16,0-45-16,0 0 16,0-46-16,0 0 15,0-135 110,0-1-109,0 0-16,46-45 15,-46 91-15,0-46 16,0 46-16,0-1 16,0 1 15,45 45 63,-45 45-94,0 46 15,0 0-15,0 0 16,0 45 0,0-46-16,0 1 15,0 0-15,0-46 16,0-136 93,0 1-93,0-1-16,0 0 15,0 1-15,0 44 16,0-45-16,0 46 16,0 0-1,0-1 17,45 92 77,1 44-93,-46 1-16,45 45 15,-45-45-15,0 45 16,0-45-16,0-1 15,0-44-15,0-1 16,45-45 47,-45-91-48,0 46-15,46-91 16,-46 45-16,0 1 15,0 44-15,0 1 16,0 0 0,0-1-16,0 1 31,0-1-31,0 1 16,90-136-1,-44 90-15,-1 0 16,1 46-1,-1-91-15,0 90 16,-45 1-16,46-46 16,-46 137 46,45 44-46,0 1-16,-45 0 15,0-46-15,0 46 16,0 0-16,0-1 16,0 1-16,0 0 15,0-46-15,0 1 16,0-1-16,0 0 16,0-90 109,0 0-110,0-46-15,0 45 16,0 1-16,0-46 15,0 46-15,0 0 16,0-46-16,0 0 16,0 46-1,0 90 142,0 46-142,0-46-15,0 46 16,0 0-16,0-1 15,0-44-15,0-1 16,0 46 0,0 0-16,0-46 15,0 0 1,0 1 0,0-92 93,0 1-109,0 0 16,0-46-16,0 0 15,0 46-15,0-46 16,0 46-16,0-1 15,0-44-15,0 44 16,0 1 0,0-46-16,0 46 31,0 181 94,0 0-125,0-45 16,0-1-16,0 1 15,0 0-15,0-46 16,0 1-16,0-1 15,0-90 95,0-1-95,0 1-15,0 0 16,0-46-16,0 0 16,0 0-16,0 46 15,0 0-15,0-46 16,0 46-16,0-1 16,0-44-16,0 44 31,0 1-31,0-1 15,0 92 95,0 90-110,0 0 15,0 0-15,0 0 16,0 0-16,0-45 16,0 0-16,0-46 15,0 0-15,-45-45 94,0-45-78,-1-46-1,1 1 1,45 44 0,0-45-16,-45 1 15,-1-1-15,46 0 16,0 46-1,0 0-15,0-1 16,0-44-16,0 44 16,0 92 109,0-1-125,0 91 15,0 0-15,46-45 16,-46-46-16,0 46 16,0 45-16,0-91 15,0 46-15,0-46 16,45-181 93,0 46-109,-45-1 16,0 0-16,0 0 15,0 1-15,0-1 16,0 46-16,0-46 16,0 46-1,0-1 32,0 137 31,0-46-78,0 46 16,0 45-16,0-91 16,0 91-1,0-90 1,0-92 124,0 1-140,0 0 32,-90-1-17,-1 1 1,0 45-16,0-45 16,1-1-16,-1 1 15,0 45-15,1 0 16,-1 0-16,0 0 15,46 45-15,-1-45 16,1 0-16,0 46 16,45-1-1,0 0 1,0 1 0,0-1-1,0 0 32,0 1-47,45-46 31,0 0-15,1 0 0,44 0-1,-44-46 1,-1 1-1,-45 0 1,0-1 0,0 1-1,0 0 1,0-1 0,0 1-16,-45 45 15,-1 0-15,1 0 16,0 0 15,-46 0-15,46 0-1,45 45 1,0 1 0,0-1-16,0 0 15,0 1 1,0-1-16,0 0 15,45-45-15,0 0 16,46 0 0,-46 0-1,46 0-15,-45 0 16,44 0 0,-90-45 15,0 0-16,0-1 1,0-44-16,-45 44 16,0 46-1,45-45-15,-91 0 16,45 45 0,-44 0-1,44 0 1,-44 0-1,90 45 1,-46 0-16,46 46 16,0-46-1,0 1 1,0-1-16,0 0 16,0 1-16,0-1 15,0 1 1,46-46-1,-1 0 1,0 0-16,1 0 16,-1 0-16,0 0 15,1 0 1,-46-46-16,0 1 16,0-46-1,0 46 1,0-1-16,0-44 15,-46 90 64,1 0-64,0 0-15,45 45 16,0 0-1,0 1-15,-46 44 16,46-44-16,0 45 16,0-46-1,0 0 1,46-45 15,44 46-31,-44-1 16,-1-45-1,46 0 1,-46 0-16,-45-45 16,46-1-1,-46 1-15,0 0 16,0-1-16,0-45 16,0 46-16,0 0 15,0-46-15,-46 0 16,46 46-1,-90 0-15,-1-91 16,0 90-16,0 1 16,-90-46-16,90 91 15,46 0-15,0 0 16,-1 0-16,-45 0 16,46 0-1,0 0-15,45 91 16,0-46-1,-46 46-15,46-46 16,0 46-16,0-46 16,0 1-16,0 44 15,0 1-15,46-46 16,-1-45 0,-45 46-16,0-1 15,0 1-15,45-46 47,1 0-31,-1-46-1,-45 1 1,0-1 0,0 1-1,0 0-15,0-1 16,0 1-1,0 0-15,0-1 16,0 1-16,-91-46 16,46 91-16,0-45 15,45 0-15,-46 45 47,1 0-31,0 45-16,45 0 15,0 1 1,-46 90-16,46-91 16,0 0-16,0 1 15,0-1-15,0 0 16,0 1-16,0-1 16,46 1-1,44-1 1,-44-45-1,44 0-15,-44 0 16,45 0 0,-46-45-16,0-46 31,-45 45-15,0-44-1,0 44-15,0 1 16,0 0-16,0-1 15,0 1-15,-45 0 16,0 45-16,45-46 16,-46 46-1,1 0 1,-1 0 0,1 46-16,45-1 15,0 0-15,0 1 16,0 90-16,0-91 15,0 46 1,0-46 0,45-45-1,1 0 17,-1 0-17,1 0-15,-1 0 16,-45-45-1,0-1 32,0 1 16,0 90-48,-45 1 1,45-1-16,0 1 16,0 44-1,0-44 1,0-1 31,45-90-16,0 45-15,1-46-16,-46 1 15,0 0 1,0-1 0,0 1-1,0-1 16,0 1-15,0 90 93,0 1-109,0-1 79,45-45-48,0 0-31,-45-45 15,0-1 1,0 1 0,0 0-16,0-1 15,0-44 1,0 44-16,0 1 16,0 0-16,0-46 15,0 46 1,0-1-1,0 1 95,-45 90-79,0 1-15,45 44-1,-46 1-15,1-46 16,45 1-16,0 44 16,0 1-16,0-46 31,0 1-31,0-1 15,-45-136 110,45 1-109,0 44 0,-46 1-16,46-46 15,-45 1 1,45 44-16,0 1 16,-46 0-16,46-46 15,0 136 110,46 46-125,-46-46 16,0 91-16,0-90 15,45 44-15,-45-44 16,46 44-16,-46-44 31,45-1 32,0-136-32,-45 46-31,0 0 16,46-46-1,-46 46-15,0-1 16,0 1 0,0-46-1,0 46 1,0 0-1,45 45 64,0 90-64,-45 1 1,0 45-16,46-45 15,-1-1-15,0 1 16,-45-45-16,0-1 16,0 46-16,0-137 109,0 1-93,0 0-16,0-1 15,0-45-15,0 46 16,0 0-16,0-46 16,0 46-1,0-1 1,0 1-1,0 136 79,0 45-94,0-46 16,46 92-16,-46-137 15,0 46-15,0-46 16,0 1-16,0-1 16,0 0-16,0-90 125,0 0-125,0-1 15,0 1-15,0 0 16,0-1-16,0-44 16,0 44-1,0 1 1,0-1-16,0 1 15,-46 0-15,46-1 16,0 92 93,0-1-109,0 46 16,0 0-16,0-1 16,0 46-16,-45-45 15,45 0 1,0-137 109,0-44-109,0 44-16,0-44 15,0 44-15,0 1 16,0-46-16,0 46 15,0-1-15,0 1 16,-45-46-16,-1 91 16,46-45-16,0-46 15,0 137 79,0 44-94,0 1 16,0 45-16,0-45 15,0 0-15,0 45 16,0-91-16,0 91 16,0-91-1,0 1 63,46-46-62,-1 0 0,0 0-16,1-91 15,-1 91-15,0-45 16,-45-1-1,0 1-15,46 0 16,-1 45-16,-45-46 16,0 1-1,46 0-15,-46-46 32,90 91 77,-90 45-109,46 46 16,-1 0-1,0-1-15,-45-44 16,0 135-16,46-135 15,-1 44 1,-45-44 0,91-46 77,-91-46-93,45 46 16,0-45-16,46-46 16,-91 46-16,46-46 15,-1 46-15,0-1 16,1 46-16,-46-45 16,0 0-16,0-1 15,45 1 1,-45 0-1,0-1-15,0 1 16,0 181 93,0 0-93,0-45-16,0-1 16,45 1-16,-45-45 15,0-1-15,0 0 16,46 1 46,-46-92-15,0 1-47,0-46 16,0 46 0,0-1-16,0 1 15,0-46-15,0 46 31,0 0-31,0-1 16,0 1 0,0 90 93,0 1-109,0 44 16,0-44-16,0-1 15,0 0-15,0 1 16,0-92 78,0-44-79,0 44 1,0 1 0,0 0-16,0-1 15,0-44 1,0 44-1,0-44 1,0 135 125,0 46-141,0-1 15,0 1-15,0 0 16,0-1-16,0 1 16,0-45-16,0-92 203,0 1-188,0-1 1,0 1 0,0 0-1,0-1 32</inkml:trace>
          <inkml:trace contextRef="#ctx0" brushRef="#br2" timeOffset="-134428.0324">637 229 0,'-499'0'157,"499"46"-157,0-1 15,0 0-15,0 0 16,0 91-16,0-45 16,45-91-16,-45 45 15,45-45-15,1 45 31,-1-45-15,1-45-16,-1 45 16,46-45-16,-46-1 15,46-44-15,-46 90 16,1-91-16,-1 46 16,0 0-1,1 0 1,-46-46-1,0 46 17,0 0 15,0-1 46,-46 46-61,1 0-32,0 0 15,-1 0 1,1 0-1,-1 0 1,1 0 0,0 0-1,-1 0-15,1 0 16,-46 0-16,46 46 16,-46-1-16,46-45 15,45 45-15,-46-45 16,1 91-16,-1-46 15,46 0 110,0 0-125,46 1 32,-1-46-17,1 0 1,-1 0 0,0 0-1,1 0-15,-1 0 16,1-46-1,-1 46 1,0-45-16,1 45 16,-46-45-16,45 45 15,-45-45 17,45-1-17,1 1 16,-1 45 1,-45-45-17,0 0 1,0-1 0,0 1 155,-45 45-139,-1 0-1,1 0-15,0 0-1,-1 0 1,1 0-1,0 0-15,-1 0 16,46 45-16,-45-45 16,-1 46 15,46-1-15,-45 0-16,45 0 31,0 1-16,-45-46-15,45 45 47,0 45-15,45-44-1,-45-1 0,45-45-15,1 0-1,-1 0 1,1 0-16,-1 0 16,0 0-1,1 0-15,-1 0 16,0 0-16,1 0 15,-1 0 1,1 0-16,-1 0 16,0 0-16,1 0 15,-1 0-15,-45-45 16,91 45 0,-91-46-1,45 1 16,-45 0-31,0 0 47,0-1-47,0 1 32,0-45 46,0 44-16,-45 46-46,-1 0-16,1 0 15,0 0 1,-1 0 0,1 0 15,0 0-31,45 46 31,-46-46 0,46 45 94,46-45-93</inkml:trace>
          <inkml:trace contextRef="#ctx0" brushRef="#br0" timeOffset="3840.7732">-2403-1313 0,'0'182'0,"46"90"16,90-91-16,91-45 15,-1 0-15,47 1 16,89-47-16,92-44 16,0-46-16,44 0 15,-135 0-15,0 0 16,-181-46-16,-46 1 16,-136 0-16,0-46 15,-46 0 1,1 0-16,0 1 15,-46-1-15,-45-45 16,0 0-16,-91 0 16,91 45-16,-91 0 15,136 91-15</inkml:trace>
        </inkml:traceGroup>
        <inkml:traceGroup>
          <inkml:annotationXML>
            <emma:emma xmlns:emma="http://www.w3.org/2003/04/emma" version="1.0">
              <emma:interpretation id="{8E1F629D-33F8-4236-B604-63FF12BA4C4D}" emma:medium="tactile" emma:mode="ink">
                <msink:context xmlns:msink="http://schemas.microsoft.com/ink/2010/main" type="inkWord" rotatedBoundingBox="3717,8436 3879,8466 3809,8843 3647,8813"/>
              </emma:interpretation>
            </emma:emma>
          </inkml:annotationXML>
          <inkml:trace contextRef="#ctx0" brushRef="#br0" timeOffset="9649.941">1634 320 0,'0'46'140,"0"-1"-140,0 0 47,0 1-15,0-1 14,0 0 64,0-90 234,0 0-329,0-1 16,0 1-15,-45 0 0,45-1-1,0 1 1,0-1 15,-46 1-15,46 90 359,0 1-360,0-1-15,0 1 32,0-1-17,0 0 17,0 1-1,0-1 0,-45-45 157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E705E-274D-4DD5-A26C-BB4AB7495DEC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F069F-D823-4BB3-9487-709CE9AD99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7285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F069F-D823-4BB3-9487-709CE9AD992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5570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F069F-D823-4BB3-9487-709CE9AD992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0679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F069F-D823-4BB3-9487-709CE9AD992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738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F069F-D823-4BB3-9487-709CE9AD992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9046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8FCD-FB6A-4EF5-87D9-7224CD303F6E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057C-CFDC-4DC5-B65F-2DF659CF3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28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8FCD-FB6A-4EF5-87D9-7224CD303F6E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057C-CFDC-4DC5-B65F-2DF659CF3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768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8FCD-FB6A-4EF5-87D9-7224CD303F6E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057C-CFDC-4DC5-B65F-2DF659CF3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113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8FCD-FB6A-4EF5-87D9-7224CD303F6E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057C-CFDC-4DC5-B65F-2DF659CF3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2090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8FCD-FB6A-4EF5-87D9-7224CD303F6E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057C-CFDC-4DC5-B65F-2DF659CF3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9397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8FCD-FB6A-4EF5-87D9-7224CD303F6E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057C-CFDC-4DC5-B65F-2DF659CF3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8637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8FCD-FB6A-4EF5-87D9-7224CD303F6E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057C-CFDC-4DC5-B65F-2DF659CF3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0179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8FCD-FB6A-4EF5-87D9-7224CD303F6E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057C-CFDC-4DC5-B65F-2DF659CF3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6149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8FCD-FB6A-4EF5-87D9-7224CD303F6E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057C-CFDC-4DC5-B65F-2DF659CF3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6829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8FCD-FB6A-4EF5-87D9-7224CD303F6E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057C-CFDC-4DC5-B65F-2DF659CF3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270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8FCD-FB6A-4EF5-87D9-7224CD303F6E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057C-CFDC-4DC5-B65F-2DF659CF3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0993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F8FCD-FB6A-4EF5-87D9-7224CD303F6E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4057C-CFDC-4DC5-B65F-2DF659CF3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560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0" y="212271"/>
            <a:ext cx="10695215" cy="62701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794479"/>
            <a:ext cx="9144000" cy="5246557"/>
          </a:xfrm>
        </p:spPr>
        <p:txBody>
          <a:bodyPr>
            <a:normAutofit/>
          </a:bodyPr>
          <a:lstStyle/>
          <a:p>
            <a:endParaRPr lang="kk-KZ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Сауат </a:t>
            </a:r>
            <a:r>
              <a:rPr lang="kk-KZ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ашу </a:t>
            </a:r>
          </a:p>
          <a:p>
            <a:r>
              <a:rPr lang="kk-KZ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сынып </a:t>
            </a:r>
          </a:p>
          <a:p>
            <a:r>
              <a:rPr lang="kk-KZ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Бөлім: Саяхат</a:t>
            </a:r>
          </a:p>
          <a:p>
            <a:r>
              <a:rPr lang="kk-KZ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2-сабақ</a:t>
            </a:r>
            <a:endParaRPr lang="kk-KZ" sz="4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Орманға саяхат. ң дыбысы мен </a:t>
            </a:r>
            <a:r>
              <a:rPr lang="kk-KZ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әрпі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202786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504" y="1175657"/>
            <a:ext cx="11256067" cy="5551714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3304413" y="181756"/>
            <a:ext cx="5648247" cy="9939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k-KZ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 байланыс: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940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3564" y="411094"/>
            <a:ext cx="10113818" cy="57126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</a:p>
          <a:p>
            <a:r>
              <a:rPr lang="kk-KZ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Орманға саяхат. ң дыбысы мен әрпі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</a:t>
            </a:r>
          </a:p>
          <a:p>
            <a:r>
              <a:rPr lang="kk-KZ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 иллюстрациясы  бойынша сұрақтар қоя білу немесе оқығаны бойынша  қойылған сұраққа </a:t>
            </a:r>
            <a:r>
              <a:rPr lang="kk-KZ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 беру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699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14451" y="408215"/>
            <a:ext cx="5584371" cy="963386"/>
          </a:xfrm>
        </p:spPr>
        <p:txBody>
          <a:bodyPr>
            <a:normAutofit/>
          </a:bodyPr>
          <a:lstStyle/>
          <a:p>
            <a:r>
              <a:rPr lang="kk-KZ" sz="4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Орманға саяхат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b="16146"/>
          <a:stretch/>
        </p:blipFill>
        <p:spPr>
          <a:xfrm>
            <a:off x="1502228" y="1371601"/>
            <a:ext cx="7315199" cy="4718956"/>
          </a:xfrm>
        </p:spPr>
      </p:pic>
    </p:spTree>
    <p:extLst>
      <p:ext uri="{BB962C8B-B14F-4D97-AF65-F5344CB8AC3E}">
        <p14:creationId xmlns:p14="http://schemas.microsoft.com/office/powerpoint/2010/main" xmlns="" val="290043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557" y="1567543"/>
            <a:ext cx="10978243" cy="5159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Дыбыстарды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ажырат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kk-KZ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Аа           Лл          Тт        Нн          Шш             Іі                   </a:t>
            </a:r>
          </a:p>
          <a:p>
            <a:pPr marL="0" indent="0">
              <a:buNone/>
            </a:pPr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Рр             Оо        Сс             Ұұ         Ыы             Ғғ            ң              Дд        Йй             Мм                     </a:t>
            </a:r>
          </a:p>
          <a:p>
            <a:pPr marL="0" indent="0">
              <a:buNone/>
            </a:pPr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Ққ             Ее           Кк           Үү          Ии 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4678" y="293914"/>
            <a:ext cx="5917545" cy="308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882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557" y="1567543"/>
            <a:ext cx="11406666" cy="5159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Дыбыстарды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ажырат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kk-KZ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</a:t>
            </a:r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kk-KZ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Лл</a:t>
            </a:r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kk-KZ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Тт</a:t>
            </a:r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kk-KZ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Нн          Шш</a:t>
            </a:r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kk-KZ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</a:t>
            </a:r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marL="0" indent="0">
              <a:buNone/>
            </a:pPr>
            <a:r>
              <a:rPr lang="kk-K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kk-KZ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Рр </a:t>
            </a:r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kk-KZ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</a:t>
            </a:r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kk-KZ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</a:t>
            </a:r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kk-KZ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Ұұ </a:t>
            </a:r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kk-KZ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Ыы</a:t>
            </a:r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kk-KZ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Ғғ            ң              Дд        Йй             Мм                     </a:t>
            </a:r>
          </a:p>
          <a:p>
            <a:pPr marL="0" indent="0">
              <a:buNone/>
            </a:pPr>
            <a:r>
              <a:rPr lang="kk-K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kk-KZ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Ққ </a:t>
            </a:r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kk-KZ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</a:t>
            </a:r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kk-KZ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Кк</a:t>
            </a:r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kk-KZ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Үү </a:t>
            </a:r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kk-KZ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Ии</a:t>
            </a:r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4455" y="228599"/>
            <a:ext cx="5917545" cy="308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076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271" y="524656"/>
            <a:ext cx="11413672" cy="586217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«Өз орнын тап» </a:t>
            </a:r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ойыны.</a:t>
            </a:r>
          </a:p>
          <a:p>
            <a:pPr marL="0" indent="0" algn="ctr">
              <a:buNone/>
            </a:pPr>
            <a:endParaRPr lang="kk-KZ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kk-KZ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Аң,</a:t>
            </a:r>
            <a:r>
              <a:rPr lang="kk-KZ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қоңырау,</a:t>
            </a:r>
            <a:r>
              <a:rPr lang="kk-KZ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оң,алаң, тоң,сыңар, </a:t>
            </a:r>
          </a:p>
          <a:p>
            <a:pPr marL="0" indent="0" algn="ctr">
              <a:buNone/>
            </a:pPr>
            <a:r>
              <a:rPr lang="kk-KZ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қоңыр, таң,су, оңаша, ардагер, сағат. </a:t>
            </a:r>
          </a:p>
          <a:p>
            <a:pPr marL="0" indent="0">
              <a:buNone/>
            </a:pP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ручное управление 4"/>
          <p:cNvSpPr/>
          <p:nvPr/>
        </p:nvSpPr>
        <p:spPr>
          <a:xfrm>
            <a:off x="522213" y="3807499"/>
            <a:ext cx="3241623" cy="1948721"/>
          </a:xfrm>
          <a:prstGeom prst="flowChartManualOperat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буынды сөздер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ручное управление 5"/>
          <p:cNvSpPr/>
          <p:nvPr/>
        </p:nvSpPr>
        <p:spPr>
          <a:xfrm>
            <a:off x="4126779" y="3807500"/>
            <a:ext cx="3584656" cy="1948721"/>
          </a:xfrm>
          <a:prstGeom prst="flowChartManualOperat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буынды сөздер 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ручное управление 6"/>
          <p:cNvSpPr/>
          <p:nvPr/>
        </p:nvSpPr>
        <p:spPr>
          <a:xfrm>
            <a:off x="7985206" y="3810444"/>
            <a:ext cx="3510107" cy="1948720"/>
          </a:xfrm>
          <a:prstGeom prst="flowChartManualOperat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буынды сөздер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520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9081" y="181756"/>
            <a:ext cx="6988629" cy="83061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«Өз орнын тап» </a:t>
            </a:r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ойыны.</a:t>
            </a:r>
          </a:p>
          <a:p>
            <a:pPr marL="0" indent="0" algn="ctr">
              <a:buNone/>
            </a:pPr>
            <a:endParaRPr lang="kk-KZ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ручное управление 4"/>
          <p:cNvSpPr/>
          <p:nvPr/>
        </p:nvSpPr>
        <p:spPr>
          <a:xfrm>
            <a:off x="342900" y="1665514"/>
            <a:ext cx="3298371" cy="4090708"/>
          </a:xfrm>
          <a:prstGeom prst="flowChartManualOperat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Аң, оң, тоң, таң, су.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ручное управление 5"/>
          <p:cNvSpPr/>
          <p:nvPr/>
        </p:nvSpPr>
        <p:spPr>
          <a:xfrm>
            <a:off x="3771900" y="1665513"/>
            <a:ext cx="3808906" cy="4090707"/>
          </a:xfrm>
          <a:prstGeom prst="flowChartManualOperat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Алаң, сыңар, қоңыр, сағат. 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ручное управление 6"/>
          <p:cNvSpPr/>
          <p:nvPr/>
        </p:nvSpPr>
        <p:spPr>
          <a:xfrm>
            <a:off x="7711435" y="1665513"/>
            <a:ext cx="4450507" cy="4090707"/>
          </a:xfrm>
          <a:prstGeom prst="flowChartManualOperat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Қоңырау, оңаша, ардагер.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747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 стрелкой 16"/>
          <p:cNvCxnSpPr/>
          <p:nvPr/>
        </p:nvCxnSpPr>
        <p:spPr>
          <a:xfrm>
            <a:off x="2008414" y="3853543"/>
            <a:ext cx="6002186" cy="21553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327914" y="1419633"/>
            <a:ext cx="2771057" cy="40144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202085" y="2857500"/>
            <a:ext cx="2808515" cy="163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808514" y="704668"/>
            <a:ext cx="5290457" cy="36000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1952514" cy="64987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kk-KZ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Сәйкестендір:</a:t>
            </a:r>
            <a:endParaRPr lang="kk-KZ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</a:t>
            </a:r>
            <a:r>
              <a:rPr lang="kk-KZ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Таңатар</a:t>
            </a:r>
          </a:p>
          <a:p>
            <a:pPr marL="0" indent="0">
              <a:buNone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</a:t>
            </a:r>
            <a:r>
              <a:rPr lang="kk-KZ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Алаң</a:t>
            </a:r>
            <a:r>
              <a:rPr lang="kk-KZ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</a:t>
            </a:r>
            <a:r>
              <a:rPr lang="kk-KZ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Қоңыр</a:t>
            </a:r>
          </a:p>
          <a:p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</a:t>
            </a:r>
            <a:r>
              <a:rPr lang="kk-KZ" sz="5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Шаңсорғыш</a:t>
            </a:r>
            <a:endParaRPr lang="ru-RU" sz="5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5415" y="237395"/>
            <a:ext cx="2547257" cy="2162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02973" y="1982806"/>
            <a:ext cx="2654828" cy="20063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/>
          <a:srcRect l="22864"/>
          <a:stretch/>
        </p:blipFill>
        <p:spPr>
          <a:xfrm>
            <a:off x="685799" y="3597570"/>
            <a:ext cx="2645229" cy="20261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/>
          <a:srcRect l="22636" r="22660"/>
          <a:stretch/>
        </p:blipFill>
        <p:spPr>
          <a:xfrm>
            <a:off x="3047679" y="4324755"/>
            <a:ext cx="2645228" cy="231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624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5157" y="137263"/>
            <a:ext cx="11206843" cy="6498771"/>
          </a:xfrm>
        </p:spPr>
        <p:txBody>
          <a:bodyPr/>
          <a:lstStyle/>
          <a:p>
            <a:pPr marL="0" indent="0">
              <a:buNone/>
            </a:pPr>
            <a:r>
              <a:rPr lang="kk-KZ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Жазылым : </a:t>
            </a:r>
          </a:p>
          <a:p>
            <a:pPr marL="0" indent="0">
              <a:buNone/>
            </a:pPr>
            <a:endParaRPr lang="kk-KZ" sz="48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l="-1" t="10844" r="-370" b="55957"/>
          <a:stretch/>
        </p:blipFill>
        <p:spPr>
          <a:xfrm>
            <a:off x="538844" y="1061357"/>
            <a:ext cx="10140042" cy="509451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6" name="Рукописный ввод 5"/>
              <p14:cNvContentPartPr/>
              <p14:nvPr/>
            </p14:nvContentPartPr>
            <p14:xfrm>
              <a:off x="-81771" y="2498169"/>
              <a:ext cx="1453680" cy="888480"/>
            </p14:xfrm>
          </p:contentPart>
        </mc:Choice>
        <mc:Fallback>
          <p:pic>
            <p:nvPicPr>
              <p:cNvPr id="6" name="Рукописный ввод 5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-110211" y="2469729"/>
                <a:ext cx="1510560" cy="94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86215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183</Words>
  <Application>Microsoft Office PowerPoint</Application>
  <PresentationFormat>Произвольный</PresentationFormat>
  <Paragraphs>52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     Орманға саяхат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20</cp:revision>
  <dcterms:created xsi:type="dcterms:W3CDTF">2021-01-05T06:07:42Z</dcterms:created>
  <dcterms:modified xsi:type="dcterms:W3CDTF">2021-01-08T07:57:09Z</dcterms:modified>
</cp:coreProperties>
</file>