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2420889"/>
            <a:ext cx="8458200" cy="2232247"/>
          </a:xfrm>
        </p:spPr>
        <p:txBody>
          <a:bodyPr>
            <a:normAutofit fontScale="90000"/>
          </a:bodyPr>
          <a:lstStyle/>
          <a:p>
            <a:pPr lvl="0"/>
            <a: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мақсаты: </a:t>
            </a:r>
            <a:br>
              <a:rPr lang="kk-K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мәтіннің </a:t>
            </a:r>
            <a:r>
              <a:rPr lang="kk-K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мазмұнын тақырыбы немесе оның иллюстрациясы бойынша </a:t>
            </a:r>
            <a:r>
              <a:rPr lang="kk-KZ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болжау;</a:t>
            </a:r>
            <a:br>
              <a:rPr lang="kk-KZ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тақырыпты  анықтай алады, негізгі ойды </a:t>
            </a:r>
            <a:r>
              <a:rPr lang="kk-KZ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табады;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шығармашылыққа негізделген сұрақтар </a:t>
            </a:r>
            <a:r>
              <a:rPr lang="kk-KZ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қояды;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 тақырып бойынша ой қорыту жасай алады.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548680"/>
            <a:ext cx="8458200" cy="1584176"/>
          </a:xfrm>
        </p:spPr>
        <p:txBody>
          <a:bodyPr>
            <a:noAutofit/>
          </a:bodyPr>
          <a:lstStyle/>
          <a:p>
            <a:pPr algn="ctr"/>
            <a:r>
              <a:rPr lang="kk-KZ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Сауат ашу</a:t>
            </a:r>
          </a:p>
          <a:p>
            <a:pPr algn="ctr"/>
            <a:r>
              <a:rPr lang="kk-KZ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1-сынып</a:t>
            </a:r>
          </a:p>
          <a:p>
            <a:pPr algn="ctr"/>
            <a:r>
              <a:rPr lang="kk-KZ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«Х» еліне саяхат. Х дыбысы мен әрпі.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Гибрат\Desktop\unnam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653136"/>
            <a:ext cx="2286000" cy="1925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3078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Психологиялық </a:t>
            </a:r>
            <a:r>
              <a:rPr lang="kk-KZ" sz="2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ахуал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йнаға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қарап,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әдемі,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ақкөңіл кейіпте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күлімдеңдер.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Гибрат\Desktop\unnamed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708920"/>
            <a:ext cx="4038600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1020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2323728"/>
          </a:xfrm>
        </p:spPr>
        <p:txBody>
          <a:bodyPr>
            <a:normAutofit/>
          </a:bodyPr>
          <a:lstStyle/>
          <a:p>
            <a:r>
              <a:rPr lang="kk-KZ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Ширату тапсырмасы.</a:t>
            </a:r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Белсенді оқу </a:t>
            </a:r>
            <a:r>
              <a:rPr lang="kk-KZ" sz="2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тапсырмалары (топта</a:t>
            </a:r>
            <a:r>
              <a:rPr lang="kk-KZ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ұжымда) </a:t>
            </a:r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«Көршіңе әңгімелеп бер»</a:t>
            </a:r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2996952"/>
            <a:ext cx="8686800" cy="3083173"/>
          </a:xfrm>
        </p:spPr>
        <p:txBody>
          <a:bodyPr/>
          <a:lstStyle/>
          <a:p>
            <a:r>
              <a:rPr lang="ru-RU" dirty="0" smtClean="0"/>
              <a:t>1. О</a:t>
            </a:r>
            <a:r>
              <a:rPr lang="kk-KZ" dirty="0" smtClean="0"/>
              <a:t>қы.</a:t>
            </a:r>
          </a:p>
          <a:p>
            <a:r>
              <a:rPr lang="kk-KZ" dirty="0" smtClean="0"/>
              <a:t>Хат, хабар,халат,шахмат,хайуан,хайуанат.</a:t>
            </a:r>
          </a:p>
          <a:p>
            <a:r>
              <a:rPr lang="kk-KZ" dirty="0" smtClean="0"/>
              <a:t>Хана: </a:t>
            </a:r>
            <a:r>
              <a:rPr lang="ru-RU" dirty="0"/>
              <a:t>(</a:t>
            </a:r>
            <a:r>
              <a:rPr lang="kk-KZ" dirty="0" smtClean="0"/>
              <a:t>шебер,ас,ауру,кітап,шай,ем,дәрі,ұста)</a:t>
            </a:r>
            <a:endParaRPr lang="kk-KZ" dirty="0"/>
          </a:p>
          <a:p>
            <a:pPr marL="0" indent="0">
              <a:buNone/>
            </a:pPr>
            <a:r>
              <a:rPr lang="kk-KZ" dirty="0" smtClean="0"/>
              <a:t>                  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1451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Өлеңді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мәнерлеп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Халел қарап қалмайды,</a:t>
            </a:r>
          </a:p>
          <a:p>
            <a:r>
              <a:rPr lang="kk-KZ" dirty="0" smtClean="0"/>
              <a:t>Хамитқа хат арнайды.</a:t>
            </a:r>
          </a:p>
          <a:p>
            <a:r>
              <a:rPr lang="kk-KZ" dirty="0" smtClean="0"/>
              <a:t>«Хоккей добы керек!» - деп, </a:t>
            </a:r>
          </a:p>
          <a:p>
            <a:r>
              <a:rPr lang="kk-KZ" dirty="0" smtClean="0"/>
              <a:t>Хабарлайды хал-жайды.</a:t>
            </a:r>
          </a:p>
          <a:p>
            <a:endParaRPr lang="ru-RU" dirty="0"/>
          </a:p>
        </p:txBody>
      </p:sp>
      <p:pic>
        <p:nvPicPr>
          <p:cNvPr id="3074" name="Picture 2" descr="C:\Users\Гибрат\Desktop\pism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149080"/>
            <a:ext cx="4498082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7479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2060849"/>
            <a:ext cx="8458200" cy="4014938"/>
          </a:xfrm>
        </p:spPr>
        <p:txBody>
          <a:bodyPr>
            <a:normAutofit/>
          </a:bodyPr>
          <a:lstStyle/>
          <a:p>
            <a:pPr algn="ctr"/>
            <a:r>
              <a:rPr lang="kk-KZ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Көңілді күн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260648"/>
            <a:ext cx="8458200" cy="864096"/>
          </a:xfrm>
        </p:spPr>
        <p:txBody>
          <a:bodyPr>
            <a:normAutofit/>
          </a:bodyPr>
          <a:lstStyle/>
          <a:p>
            <a:pPr algn="ctr"/>
            <a:r>
              <a:rPr lang="kk-KZ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Сергіту сәті</a:t>
            </a: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235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332657"/>
            <a:ext cx="8458200" cy="574313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Сұрақтардың жауабын болжа.</a:t>
            </a:r>
            <a:b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Сен кітапханада болдың ба?</a:t>
            </a:r>
            <a:b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-……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кітаптар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алдың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-……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Кітаптарды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таңдауыңа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кім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көмектесті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-……..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7737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404664"/>
            <a:ext cx="8458200" cy="1008112"/>
          </a:xfrm>
        </p:spPr>
        <p:txBody>
          <a:bodyPr>
            <a:normAutofit/>
          </a:bodyPr>
          <a:lstStyle/>
          <a:p>
            <a:pPr algn="ctr"/>
            <a:r>
              <a:rPr lang="kk-K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Сау болыңдар!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C:\Users\Гибрат\Desktop\1591341923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132856"/>
            <a:ext cx="4876800" cy="3729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82979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64</TotalTime>
  <Words>85</Words>
  <Application>Microsoft Office PowerPoint</Application>
  <PresentationFormat>Экран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Сабақтың мақсаты:  мәтіннің мазмұнын тақырыбы немесе оның иллюстрациясы бойынша болжау; тақырыпты  анықтай алады, негізгі ойды табады; шығармашылыққа негізделген сұрақтар қояды; берілген тақырып бойынша ой қорыту жасай алады. </vt:lpstr>
      <vt:lpstr>Психологиялық  ахуал </vt:lpstr>
      <vt:lpstr>Ширату тапсырмасы. Белсенді оқу тапсырмалары (топта, ұжымда)  «Көршіңе әңгімелеп бер» </vt:lpstr>
      <vt:lpstr>2. Өлеңді мәнерлеп оқу.</vt:lpstr>
      <vt:lpstr>Көңілді күн</vt:lpstr>
      <vt:lpstr>3. Сұрақтардың жауабын болжа.  - Сен кітапханада болдың ба? -…… -Қандай кітаптар алдың? -…… -Кітаптарды таңдауыңа кім көмектесті?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Гибрат</dc:creator>
  <cp:lastModifiedBy>Гибрат</cp:lastModifiedBy>
  <cp:revision>8</cp:revision>
  <dcterms:created xsi:type="dcterms:W3CDTF">2021-01-06T20:41:15Z</dcterms:created>
  <dcterms:modified xsi:type="dcterms:W3CDTF">2021-01-06T21:48:16Z</dcterms:modified>
</cp:coreProperties>
</file>