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2" r:id="rId6"/>
    <p:sldId id="261" r:id="rId7"/>
    <p:sldId id="263" r:id="rId8"/>
    <p:sldId id="259" r:id="rId9"/>
    <p:sldId id="265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40" d="100"/>
          <a:sy n="40" d="100"/>
        </p:scale>
        <p:origin x="1896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F4F6F-D9FC-4AC7-91A2-933BEA979B3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95B7-E899-4E55-9EC7-DD847E7A9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441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F4F6F-D9FC-4AC7-91A2-933BEA979B3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95B7-E899-4E55-9EC7-DD847E7A9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185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F4F6F-D9FC-4AC7-91A2-933BEA979B3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95B7-E899-4E55-9EC7-DD847E7A9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246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F4F6F-D9FC-4AC7-91A2-933BEA979B3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95B7-E899-4E55-9EC7-DD847E7A9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43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F4F6F-D9FC-4AC7-91A2-933BEA979B3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95B7-E899-4E55-9EC7-DD847E7A9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373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F4F6F-D9FC-4AC7-91A2-933BEA979B3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95B7-E899-4E55-9EC7-DD847E7A9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655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F4F6F-D9FC-4AC7-91A2-933BEA979B3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95B7-E899-4E55-9EC7-DD847E7A9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17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F4F6F-D9FC-4AC7-91A2-933BEA979B3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95B7-E899-4E55-9EC7-DD847E7A9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073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F4F6F-D9FC-4AC7-91A2-933BEA979B3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95B7-E899-4E55-9EC7-DD847E7A9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04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F4F6F-D9FC-4AC7-91A2-933BEA979B3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95B7-E899-4E55-9EC7-DD847E7A9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878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F4F6F-D9FC-4AC7-91A2-933BEA979B3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95B7-E899-4E55-9EC7-DD847E7A9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196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F4F6F-D9FC-4AC7-91A2-933BEA979B3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295B7-E899-4E55-9EC7-DD847E7A9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72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ook24.ua/upload/iblock/9cb/9cb23dccff210fe379365d3d88982dc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30697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ngimg.com/uploads/bell/bell_PNG5354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462" y="905060"/>
            <a:ext cx="614168" cy="6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1522" y="257577"/>
            <a:ext cx="3242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Сауат ашу 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90340" y="257576"/>
            <a:ext cx="2716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kk-KZ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-сабақ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1522" y="822133"/>
            <a:ext cx="110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9518" y="1405475"/>
            <a:ext cx="8406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ҚАҺАРЛЫ НЕ, ҚАҺАРМАН КІМ?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2703" y="1759418"/>
            <a:ext cx="6492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 дыбысы мен әріпі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0293" y="3141247"/>
            <a:ext cx="3482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мақсаты: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6720" y="3601478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1.2.1.2 оқудың түрлерін (буындап оқу, жиі кездесетін сөздерді тұтас оқу, түсініп оқу) қолдану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70293" y="4692353"/>
            <a:ext cx="3143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критерий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129" y="5149567"/>
            <a:ext cx="5755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Һ дыбысы мен әріпі ажыратады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0129" y="5698135"/>
            <a:ext cx="8818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Бауыржан Момышұлы туралы мәліметтер алады.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82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9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ook24.ua/upload/iblock/9cb/9cb23dccff210fe379365d3d88982dcf.jpg">
            <a:extLst>
              <a:ext uri="{FF2B5EF4-FFF2-40B4-BE49-F238E27FC236}">
                <a16:creationId xmlns="" xmlns:a16="http://schemas.microsoft.com/office/drawing/2014/main" id="{C2988740-3113-4496-BC17-60FC84576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30697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E08F8B2-F974-413A-A285-FDE0ECBBE924}"/>
              </a:ext>
            </a:extLst>
          </p:cNvPr>
          <p:cNvSpPr txBox="1"/>
          <p:nvPr/>
        </p:nvSpPr>
        <p:spPr>
          <a:xfrm>
            <a:off x="734291" y="1620981"/>
            <a:ext cx="10432473" cy="299258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kk-KZ" sz="2800" b="1" i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Сау болыңыздар!</a:t>
            </a:r>
          </a:p>
        </p:txBody>
      </p:sp>
    </p:spTree>
    <p:extLst>
      <p:ext uri="{BB962C8B-B14F-4D97-AF65-F5344CB8AC3E}">
        <p14:creationId xmlns:p14="http://schemas.microsoft.com/office/powerpoint/2010/main" val="1699254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ook24.ua/upload/iblock/9cb/9cb23dccff210fe379365d3d88982dc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30697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Ертөстік_және_айдаһар.қазақша_мультфильмдер.казакша_мультфильмдер.казакша_мультик.қазақша_мультик (online-video-cutter.com)">
            <a:hlinkClick r:id="" action="ppaction://media"/>
            <a:extLst>
              <a:ext uri="{FF2B5EF4-FFF2-40B4-BE49-F238E27FC236}">
                <a16:creationId xmlns="" xmlns:a16="http://schemas.microsoft.com/office/drawing/2014/main" id="{7ACB88F0-7CCA-47ED-B01D-AA6293E93E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0336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ook24.ua/upload/iblock/9cb/9cb23dccff210fe379365d3d88982dc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30697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thumb/7/7a/Red_Dragon_Badge_of_Wales.svg/1200px-Red_Dragon_Badge_of_Wales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547" y="1704109"/>
            <a:ext cx="4398711" cy="417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llart.kz/wp-content/uploads/2019/05/batyr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9" b="100000" l="0" r="100000">
                        <a14:foregroundMark x1="9344" y1="81724" x2="6759" y2="85438"/>
                        <a14:foregroundMark x1="86680" y1="37741" x2="92644" y2="42942"/>
                        <a14:foregroundMark x1="61034" y1="29569" x2="48907" y2="29866"/>
                        <a14:foregroundMark x1="22465" y1="21545" x2="17296" y2="1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217" flipH="1">
            <a:off x="1262800" y="1348992"/>
            <a:ext cx="3647361" cy="488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F756461-7CA1-4839-A517-597CAABF5DB7}"/>
              </a:ext>
            </a:extLst>
          </p:cNvPr>
          <p:cNvSpPr txBox="1"/>
          <p:nvPr/>
        </p:nvSpPr>
        <p:spPr>
          <a:xfrm>
            <a:off x="2404672" y="859576"/>
            <a:ext cx="2438400" cy="766298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kk-KZ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Қаһарман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3C0C274-CB69-4395-B708-2C8532A8083E}"/>
              </a:ext>
            </a:extLst>
          </p:cNvPr>
          <p:cNvSpPr txBox="1"/>
          <p:nvPr/>
        </p:nvSpPr>
        <p:spPr>
          <a:xfrm>
            <a:off x="7097732" y="859576"/>
            <a:ext cx="2438399" cy="766297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kk-KZ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Айдаһар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9141" y="172089"/>
            <a:ext cx="498855" cy="769441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kk-KZ" sz="4400" b="1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</a:t>
            </a:r>
            <a:endParaRPr lang="ru-RU" sz="44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7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ook24.ua/upload/iblock/9cb/9cb23dccff210fe379365d3d88982dc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30697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rak.baribar.kz/?qa=blob&amp;qa_blobid=145837328891865205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511" y="269077"/>
            <a:ext cx="4367542" cy="631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8E3172C-1975-4016-B91E-0C0C819026F1}"/>
              </a:ext>
            </a:extLst>
          </p:cNvPr>
          <p:cNvSpPr txBox="1"/>
          <p:nvPr/>
        </p:nvSpPr>
        <p:spPr>
          <a:xfrm>
            <a:off x="5556860" y="1896582"/>
            <a:ext cx="5357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Аты мәшһүр жаһанға,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E4A4C27-E686-4AB4-B700-AE9D82E02FEC}"/>
              </a:ext>
            </a:extLst>
          </p:cNvPr>
          <p:cNvSpPr/>
          <p:nvPr/>
        </p:nvSpPr>
        <p:spPr>
          <a:xfrm>
            <a:off x="5556860" y="2941647"/>
            <a:ext cx="62878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Бауыржан ата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kk-K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қаһарман.</a:t>
            </a:r>
          </a:p>
        </p:txBody>
      </p:sp>
    </p:spTree>
    <p:extLst>
      <p:ext uri="{BB962C8B-B14F-4D97-AF65-F5344CB8AC3E}">
        <p14:creationId xmlns:p14="http://schemas.microsoft.com/office/powerpoint/2010/main" val="2757714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massaget.kz/userdata/news/news_35467/image.JPG">
            <a:extLst>
              <a:ext uri="{FF2B5EF4-FFF2-40B4-BE49-F238E27FC236}">
                <a16:creationId xmlns="" xmlns:a16="http://schemas.microsoft.com/office/drawing/2014/main" id="{D6921849-1B1A-44E3-91C1-41BA535F5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www.archive.inform.kz/fotoarticles/20180505161558.jpg">
            <a:extLst>
              <a:ext uri="{FF2B5EF4-FFF2-40B4-BE49-F238E27FC236}">
                <a16:creationId xmlns="" xmlns:a16="http://schemas.microsoft.com/office/drawing/2014/main" id="{B8654F05-1FB7-4593-A709-0A1AC4F6D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2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qarmaqshy-tany.kz/uploads/posts/2019-05/1557402314_72.jpg">
            <a:extLst>
              <a:ext uri="{FF2B5EF4-FFF2-40B4-BE49-F238E27FC236}">
                <a16:creationId xmlns="" xmlns:a16="http://schemas.microsoft.com/office/drawing/2014/main" id="{0594D3C8-798C-4AAD-BA8F-88F79FD1B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6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81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book24.ua/upload/iblock/9cb/9cb23dccff210fe379365d3d88982dcf.jpg">
            <a:extLst>
              <a:ext uri="{FF2B5EF4-FFF2-40B4-BE49-F238E27FC236}">
                <a16:creationId xmlns="" xmlns:a16="http://schemas.microsoft.com/office/drawing/2014/main" id="{7F91D959-D6CD-4C8D-8FA0-8BE6AAF34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30697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3C893E7-E0E3-4B88-95EF-AF77556D6A96}"/>
              </a:ext>
            </a:extLst>
          </p:cNvPr>
          <p:cNvSpPr txBox="1"/>
          <p:nvPr/>
        </p:nvSpPr>
        <p:spPr>
          <a:xfrm>
            <a:off x="1138989" y="2444955"/>
            <a:ext cx="2342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Қаһар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A61F60E-87F9-4A17-8D1E-C14807CCF149}"/>
              </a:ext>
            </a:extLst>
          </p:cNvPr>
          <p:cNvSpPr txBox="1"/>
          <p:nvPr/>
        </p:nvSpPr>
        <p:spPr>
          <a:xfrm>
            <a:off x="1138989" y="3472252"/>
            <a:ext cx="2342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Қаһарлы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52A8200-B134-4361-A948-AE32AFBA91E1}"/>
              </a:ext>
            </a:extLst>
          </p:cNvPr>
          <p:cNvSpPr txBox="1"/>
          <p:nvPr/>
        </p:nvSpPr>
        <p:spPr>
          <a:xfrm>
            <a:off x="1138989" y="4416551"/>
            <a:ext cx="2695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Қаһарман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90EF4D-29C3-4B4E-91B1-46CBD0AF1D7F}"/>
              </a:ext>
            </a:extLst>
          </p:cNvPr>
          <p:cNvSpPr txBox="1"/>
          <p:nvPr/>
        </p:nvSpPr>
        <p:spPr>
          <a:xfrm>
            <a:off x="5117431" y="2444955"/>
            <a:ext cx="2342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гауһар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063F655-5D41-4449-82EE-58D233D66C34}"/>
              </a:ext>
            </a:extLst>
          </p:cNvPr>
          <p:cNvSpPr txBox="1"/>
          <p:nvPr/>
        </p:nvSpPr>
        <p:spPr>
          <a:xfrm>
            <a:off x="5117431" y="3472252"/>
            <a:ext cx="2342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жиһаз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213D479-BACB-4C96-AFDE-6D0804CE0350}"/>
              </a:ext>
            </a:extLst>
          </p:cNvPr>
          <p:cNvSpPr txBox="1"/>
          <p:nvPr/>
        </p:nvSpPr>
        <p:spPr>
          <a:xfrm>
            <a:off x="5117431" y="4499549"/>
            <a:ext cx="2342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шаһар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9F18D55-C0CA-4648-BB78-90F11A065421}"/>
              </a:ext>
            </a:extLst>
          </p:cNvPr>
          <p:cNvSpPr txBox="1"/>
          <p:nvPr/>
        </p:nvSpPr>
        <p:spPr>
          <a:xfrm>
            <a:off x="8710865" y="2444955"/>
            <a:ext cx="2342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жиһан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319588A-0472-47EB-BF35-10709D0F2098}"/>
              </a:ext>
            </a:extLst>
          </p:cNvPr>
          <p:cNvSpPr txBox="1"/>
          <p:nvPr/>
        </p:nvSpPr>
        <p:spPr>
          <a:xfrm>
            <a:off x="8710864" y="3472252"/>
            <a:ext cx="2695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жиһанкез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9D7146B-D3EA-4D39-92E4-D4742A3320BD}"/>
              </a:ext>
            </a:extLst>
          </p:cNvPr>
          <p:cNvSpPr txBox="1"/>
          <p:nvPr/>
        </p:nvSpPr>
        <p:spPr>
          <a:xfrm>
            <a:off x="8710863" y="4530878"/>
            <a:ext cx="2342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мәшһүр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D2ED569-4BE6-482D-95A6-890155CFCDC1}"/>
              </a:ext>
            </a:extLst>
          </p:cNvPr>
          <p:cNvSpPr txBox="1"/>
          <p:nvPr/>
        </p:nvSpPr>
        <p:spPr>
          <a:xfrm>
            <a:off x="3979219" y="707274"/>
            <a:ext cx="51732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 кім, бұл не? </a:t>
            </a:r>
          </a:p>
        </p:txBody>
      </p:sp>
    </p:spTree>
    <p:extLst>
      <p:ext uri="{BB962C8B-B14F-4D97-AF65-F5344CB8AC3E}">
        <p14:creationId xmlns:p14="http://schemas.microsoft.com/office/powerpoint/2010/main" val="159155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ook24.ua/upload/iblock/9cb/9cb23dccff210fe379365d3d88982dcf.jpg">
            <a:extLst>
              <a:ext uri="{FF2B5EF4-FFF2-40B4-BE49-F238E27FC236}">
                <a16:creationId xmlns="" xmlns:a16="http://schemas.microsoft.com/office/drawing/2014/main" id="{D6C4A202-C4D0-44C3-9F4C-5469119D4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30697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2E8A627-93CA-48B8-BD56-16220301AE6E}"/>
              </a:ext>
            </a:extLst>
          </p:cNvPr>
          <p:cNvSpPr txBox="1"/>
          <p:nvPr/>
        </p:nvSpPr>
        <p:spPr>
          <a:xfrm>
            <a:off x="1063793" y="1937085"/>
            <a:ext cx="10346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Жиһанкез тау мен тасты, даланы аралады.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1976EE3-276C-473F-818B-AF5AED107062}"/>
              </a:ext>
            </a:extLst>
          </p:cNvPr>
          <p:cNvSpPr/>
          <p:nvPr/>
        </p:nvSpPr>
        <p:spPr>
          <a:xfrm>
            <a:off x="530393" y="2939812"/>
            <a:ext cx="81359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 көптеген шаһарларда болды 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7115CF-0B89-4DD3-8B8C-9E1A58D54A94}"/>
              </a:ext>
            </a:extLst>
          </p:cNvPr>
          <p:cNvSpPr txBox="1"/>
          <p:nvPr/>
        </p:nvSpPr>
        <p:spPr>
          <a:xfrm>
            <a:off x="3449782" y="775143"/>
            <a:ext cx="4530436" cy="867101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kk-KZ" sz="40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Толықтыр </a:t>
            </a:r>
          </a:p>
        </p:txBody>
      </p:sp>
    </p:spTree>
    <p:extLst>
      <p:ext uri="{BB962C8B-B14F-4D97-AF65-F5344CB8AC3E}">
        <p14:creationId xmlns:p14="http://schemas.microsoft.com/office/powerpoint/2010/main" val="327029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ook24.ua/upload/iblock/9cb/9cb23dccff210fe379365d3d88982dc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30697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83A0D21-7B11-4148-9B76-E7F383F54C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25" t="19916" r="21119" b="10495"/>
          <a:stretch/>
        </p:blipFill>
        <p:spPr>
          <a:xfrm>
            <a:off x="6815724" y="351634"/>
            <a:ext cx="4570672" cy="6154731"/>
          </a:xfrm>
          <a:prstGeom prst="rect">
            <a:avLst/>
          </a:prstGeom>
        </p:spPr>
      </p:pic>
      <p:pic>
        <p:nvPicPr>
          <p:cNvPr id="4" name="videoplayback (1)">
            <a:hlinkClick r:id="" action="ppaction://media"/>
            <a:extLst>
              <a:ext uri="{FF2B5EF4-FFF2-40B4-BE49-F238E27FC236}">
                <a16:creationId xmlns="" xmlns:a16="http://schemas.microsoft.com/office/drawing/2014/main" id="{D3EC8980-5638-4518-ABB6-2111ADBC81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9862" y="582125"/>
            <a:ext cx="6096000" cy="527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a6/48/26/a64826aaf6b2eeec84f40c2c6c3709f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8989"/>
            <a:ext cx="12192000" cy="713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53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93</Words>
  <Application>Microsoft Office PowerPoint</Application>
  <PresentationFormat>Широкоэкранный</PresentationFormat>
  <Paragraphs>29</Paragraphs>
  <Slides>10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20</cp:revision>
  <dcterms:created xsi:type="dcterms:W3CDTF">2021-01-05T16:02:11Z</dcterms:created>
  <dcterms:modified xsi:type="dcterms:W3CDTF">2021-01-30T15:45:51Z</dcterms:modified>
</cp:coreProperties>
</file>