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0" r:id="rId3"/>
    <p:sldId id="261" r:id="rId4"/>
    <p:sldId id="257" r:id="rId5"/>
    <p:sldId id="265" r:id="rId6"/>
    <p:sldId id="266" r:id="rId7"/>
    <p:sldId id="256" r:id="rId8"/>
    <p:sldId id="264" r:id="rId9"/>
    <p:sldId id="263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60A-7F9D-4274-8C37-959DA443EDA8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16464-6B75-4787-BFE0-689D93C1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112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60A-7F9D-4274-8C37-959DA443EDA8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16464-6B75-4787-BFE0-689D93C1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082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60A-7F9D-4274-8C37-959DA443EDA8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16464-6B75-4787-BFE0-689D93C1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39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60A-7F9D-4274-8C37-959DA443EDA8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16464-6B75-4787-BFE0-689D93C1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58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60A-7F9D-4274-8C37-959DA443EDA8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16464-6B75-4787-BFE0-689D93C1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07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60A-7F9D-4274-8C37-959DA443EDA8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16464-6B75-4787-BFE0-689D93C1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39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60A-7F9D-4274-8C37-959DA443EDA8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16464-6B75-4787-BFE0-689D93C1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41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60A-7F9D-4274-8C37-959DA443EDA8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16464-6B75-4787-BFE0-689D93C1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926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60A-7F9D-4274-8C37-959DA443EDA8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16464-6B75-4787-BFE0-689D93C1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13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60A-7F9D-4274-8C37-959DA443EDA8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16464-6B75-4787-BFE0-689D93C1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79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660A-7F9D-4274-8C37-959DA443EDA8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16464-6B75-4787-BFE0-689D93C1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37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9660A-7F9D-4274-8C37-959DA443EDA8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16464-6B75-4787-BFE0-689D93C19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25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ook24.ua/upload/iblock/9cb/9cb23dccff210fe379365d3d88982d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ngimg.com/uploads/bell/bell_PNG5354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19" y="905578"/>
            <a:ext cx="614168" cy="6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1522" y="257577"/>
            <a:ext cx="3242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Сауат ашу 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90340" y="257576"/>
            <a:ext cx="2716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26-сабақ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1522" y="822133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9518" y="1863742"/>
            <a:ext cx="8406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ҚАҺАРЛЫ НЕ, ҚАҺАРМАН КІМ?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2703" y="2273817"/>
            <a:ext cx="6492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 дыбысы мен әріпі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42" y="3641371"/>
            <a:ext cx="3482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мақсаты: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8299" y="4148200"/>
            <a:ext cx="11903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1.9 Сөздерді, дыбыстарды орфоэпиялық нормаларға сәйкес дұрыс айту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94342" y="4690629"/>
            <a:ext cx="3242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критерийі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159" y="5207494"/>
            <a:ext cx="84900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Қаһарман қыздар туралы мәліметтер алады.</a:t>
            </a:r>
          </a:p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Һ дыбысын дұрыс айтады және дұрыс жазады.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2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>
            <a:extLst>
              <a:ext uri="{FF2B5EF4-FFF2-40B4-BE49-F238E27FC236}">
                <a16:creationId xmlns="" xmlns:a16="http://schemas.microsoft.com/office/drawing/2014/main" id="{B3FA7DC2-4051-4BCE-8021-21A4293FB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19106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6A0F7F7-56B7-45A7-A79F-66BD0906C917}"/>
              </a:ext>
            </a:extLst>
          </p:cNvPr>
          <p:cNvSpPr txBox="1"/>
          <p:nvPr/>
        </p:nvSpPr>
        <p:spPr>
          <a:xfrm>
            <a:off x="926401" y="2506314"/>
            <a:ext cx="10571018" cy="1939637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kk-KZ" sz="40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Сабақ аяқталды. </a:t>
            </a:r>
            <a:endParaRPr lang="kk-KZ" sz="4000" b="1" dirty="0">
              <a:ln w="9525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3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tamuraweb.kz/wp-content/uploads/2020/09/image-4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85" y="288757"/>
            <a:ext cx="5599926" cy="312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massaget.kz/userdata/blogs/blogs_15622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591" y="288757"/>
            <a:ext cx="5153025" cy="33528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atamuraweb.kz/wp-content/uploads/2020/09/image-4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85" y="3683167"/>
            <a:ext cx="5153025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atamuraweb.kz/wp-content/uploads/2020/09/image-4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71786"/>
            <a:ext cx="509587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3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>
            <a:extLst>
              <a:ext uri="{FF2B5EF4-FFF2-40B4-BE49-F238E27FC236}">
                <a16:creationId xmlns="" xmlns:a16="http://schemas.microsoft.com/office/drawing/2014/main" id="{ADF4C271-8274-42CA-AEBE-29800FBFB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30697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playback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73329907-D353-42EC-80FB-35C5AA3D1E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2000" cy="633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2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egemen.kz/media/2019/05/08/aliya-manshu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zhanaqorgan-tynysy.kz/uploads/posts/2019-10/1570011071_mmm.jpg">
            <a:extLst>
              <a:ext uri="{FF2B5EF4-FFF2-40B4-BE49-F238E27FC236}">
                <a16:creationId xmlns="" xmlns:a16="http://schemas.microsoft.com/office/drawing/2014/main" id="{50022436-782C-4940-BFC0-1192CBEE4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58"/>
            <a:ext cx="630526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aqtobegazeti.kz/wp-content/uploads/2015/06/%D0%B0%D0%B9%D1%82%D1%83%D1%80%D0%B3%D0%B0%D0%BD%D0%BD%D0%BD%D0%BD%D0%BD%D0%BD.jpg">
            <a:extLst>
              <a:ext uri="{FF2B5EF4-FFF2-40B4-BE49-F238E27FC236}">
                <a16:creationId xmlns="" xmlns:a16="http://schemas.microsoft.com/office/drawing/2014/main" id="{CBF48EC8-6D16-437D-B065-AA0259FA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66" y="-2458"/>
            <a:ext cx="5886734" cy="686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57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аншук_Маметова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CED5A2E9-E4C4-497D-A236-3633692496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0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59941FF4-2BC7-48D7-A515-22750BA6D0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5"/>
            <a:ext cx="12099925" cy="680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3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book24.ua/upload/iblock/9cb/9cb23dccff210fe379365d3d88982dcf.jpg">
            <a:extLst>
              <a:ext uri="{FF2B5EF4-FFF2-40B4-BE49-F238E27FC236}">
                <a16:creationId xmlns="" xmlns:a16="http://schemas.microsoft.com/office/drawing/2014/main" id="{1F8B329B-00FC-49F6-ABA5-7EA4FFB97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19106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www.astana-akshamy.kz/img/2019/09/c59279348282d848a6c4d3a5f4a977e8.jpg">
            <a:extLst>
              <a:ext uri="{FF2B5EF4-FFF2-40B4-BE49-F238E27FC236}">
                <a16:creationId xmlns="" xmlns:a16="http://schemas.microsoft.com/office/drawing/2014/main" id="{2BECFCC7-1853-4A5C-8908-979B5FF1A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429828" cy="686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B2C7BFB-61D7-4ABC-8F5A-C2E174D1767C}"/>
              </a:ext>
            </a:extLst>
          </p:cNvPr>
          <p:cNvSpPr txBox="1"/>
          <p:nvPr/>
        </p:nvSpPr>
        <p:spPr>
          <a:xfrm>
            <a:off x="7879708" y="955964"/>
            <a:ext cx="29835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Қос </a:t>
            </a:r>
            <a:r>
              <a:rPr lang="kk-KZ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шыныр</a:t>
            </a:r>
            <a:endParaRPr lang="kk-K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1C0FA0-EAC4-47BE-A120-6D0E7538DEA0}"/>
              </a:ext>
            </a:extLst>
          </p:cNvPr>
          <p:cNvSpPr txBox="1"/>
          <p:nvPr/>
        </p:nvSpPr>
        <p:spPr>
          <a:xfrm>
            <a:off x="7249714" y="2024299"/>
            <a:ext cx="2146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Атырау,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ACDA719-0DDE-4E4D-8BF3-BD9D1125EE23}"/>
              </a:ext>
            </a:extLst>
          </p:cNvPr>
          <p:cNvSpPr txBox="1"/>
          <p:nvPr/>
        </p:nvSpPr>
        <p:spPr>
          <a:xfrm>
            <a:off x="9666555" y="2091552"/>
            <a:ext cx="1556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Орал,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8328966-7C81-4F6F-972C-4BEBC3E1D921}"/>
              </a:ext>
            </a:extLst>
          </p:cNvPr>
          <p:cNvSpPr txBox="1"/>
          <p:nvPr/>
        </p:nvSpPr>
        <p:spPr>
          <a:xfrm>
            <a:off x="6658791" y="3059007"/>
            <a:ext cx="450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Алматы тағы басқа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052AD63-07E8-49D8-A580-4CF986E200BB}"/>
              </a:ext>
            </a:extLst>
          </p:cNvPr>
          <p:cNvSpPr txBox="1"/>
          <p:nvPr/>
        </p:nvSpPr>
        <p:spPr>
          <a:xfrm>
            <a:off x="6658791" y="4093716"/>
            <a:ext cx="619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қалалар мен аудандарда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499C6D2-3F4D-4D1A-96C7-5C6B6C548256}"/>
              </a:ext>
            </a:extLst>
          </p:cNvPr>
          <p:cNvSpPr txBox="1"/>
          <p:nvPr/>
        </p:nvSpPr>
        <p:spPr>
          <a:xfrm>
            <a:off x="6658791" y="5194150"/>
            <a:ext cx="64298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ескерткіштер қойылған.</a:t>
            </a:r>
          </a:p>
        </p:txBody>
      </p:sp>
    </p:spTree>
    <p:extLst>
      <p:ext uri="{BB962C8B-B14F-4D97-AF65-F5344CB8AC3E}">
        <p14:creationId xmlns:p14="http://schemas.microsoft.com/office/powerpoint/2010/main" val="40333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>
            <a:extLst>
              <a:ext uri="{FF2B5EF4-FFF2-40B4-BE49-F238E27FC236}">
                <a16:creationId xmlns="" xmlns:a16="http://schemas.microsoft.com/office/drawing/2014/main" id="{B3FA7DC2-4051-4BCE-8021-21A4293FB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19106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55944AD-225C-4DF2-8D6C-0F2E42C22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62" t="20289" r="49895" b="50109"/>
          <a:stretch/>
        </p:blipFill>
        <p:spPr>
          <a:xfrm>
            <a:off x="962528" y="922989"/>
            <a:ext cx="3048000" cy="2253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F86BE37-8170-4EC6-8A5B-0ED385C1A9AB}"/>
              </a:ext>
            </a:extLst>
          </p:cNvPr>
          <p:cNvSpPr txBox="1"/>
          <p:nvPr/>
        </p:nvSpPr>
        <p:spPr>
          <a:xfrm>
            <a:off x="5126182" y="1510146"/>
            <a:ext cx="5140035" cy="77585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kk-KZ" sz="24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Қаһарман   қыздар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CB79D85-EE79-46FD-86F2-68197B0324AE}"/>
              </a:ext>
            </a:extLst>
          </p:cNvPr>
          <p:cNvSpPr txBox="1"/>
          <p:nvPr/>
        </p:nvSpPr>
        <p:spPr>
          <a:xfrm>
            <a:off x="962528" y="3650774"/>
            <a:ext cx="209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Мәншүк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A77D3C8-86EF-42FD-9F6E-7D543234B5A8}"/>
              </a:ext>
            </a:extLst>
          </p:cNvPr>
          <p:cNvSpPr txBox="1"/>
          <p:nvPr/>
        </p:nvSpPr>
        <p:spPr>
          <a:xfrm>
            <a:off x="3239782" y="3650774"/>
            <a:ext cx="10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B79061E-DE44-43E7-A7CE-96D078DD3AD3}"/>
              </a:ext>
            </a:extLst>
          </p:cNvPr>
          <p:cNvSpPr txBox="1"/>
          <p:nvPr/>
        </p:nvSpPr>
        <p:spPr>
          <a:xfrm>
            <a:off x="4490553" y="3644736"/>
            <a:ext cx="1417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Әлия</a:t>
            </a:r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5AC8F6D-D10B-4A1F-B54F-68E32FE5BD93}"/>
              </a:ext>
            </a:extLst>
          </p:cNvPr>
          <p:cNvSpPr txBox="1"/>
          <p:nvPr/>
        </p:nvSpPr>
        <p:spPr>
          <a:xfrm>
            <a:off x="6318318" y="3644736"/>
            <a:ext cx="2457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қаһарман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F4F4DCF-F703-45D7-8E29-7D3F29E081E6}"/>
              </a:ext>
            </a:extLst>
          </p:cNvPr>
          <p:cNvSpPr txBox="1"/>
          <p:nvPr/>
        </p:nvSpPr>
        <p:spPr>
          <a:xfrm>
            <a:off x="9135631" y="3644736"/>
            <a:ext cx="1941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қыздар.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E5E5DAA-1C20-4F0C-AA2D-CD4E196ED3E6}"/>
              </a:ext>
            </a:extLst>
          </p:cNvPr>
          <p:cNvSpPr txBox="1"/>
          <p:nvPr/>
        </p:nvSpPr>
        <p:spPr>
          <a:xfrm>
            <a:off x="261428" y="4693874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6E598F9-55C8-4AF8-B035-DC64E6003A39}"/>
              </a:ext>
            </a:extLst>
          </p:cNvPr>
          <p:cNvSpPr txBox="1"/>
          <p:nvPr/>
        </p:nvSpPr>
        <p:spPr>
          <a:xfrm>
            <a:off x="1581543" y="4691057"/>
            <a:ext cx="1549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есінде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95EC86E-8AAB-4BA8-849D-6E0EAE5E66CE}"/>
              </a:ext>
            </a:extLst>
          </p:cNvPr>
          <p:cNvSpPr txBox="1"/>
          <p:nvPr/>
        </p:nvSpPr>
        <p:spPr>
          <a:xfrm>
            <a:off x="3468352" y="4699278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мәңгі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C78AA9E-976D-4940-B794-3004E06DE767}"/>
              </a:ext>
            </a:extLst>
          </p:cNvPr>
          <p:cNvSpPr txBox="1"/>
          <p:nvPr/>
        </p:nvSpPr>
        <p:spPr>
          <a:xfrm>
            <a:off x="5540010" y="4691315"/>
            <a:ext cx="2675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сақталады. </a:t>
            </a:r>
          </a:p>
        </p:txBody>
      </p:sp>
    </p:spTree>
    <p:extLst>
      <p:ext uri="{BB962C8B-B14F-4D97-AF65-F5344CB8AC3E}">
        <p14:creationId xmlns:p14="http://schemas.microsoft.com/office/powerpoint/2010/main" val="235736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ook24.ua/upload/iblock/9cb/9cb23dccff210fe379365d3d88982dcf.jpg">
            <a:extLst>
              <a:ext uri="{FF2B5EF4-FFF2-40B4-BE49-F238E27FC236}">
                <a16:creationId xmlns="" xmlns:a16="http://schemas.microsoft.com/office/drawing/2014/main" id="{B3FA7DC2-4051-4BCE-8021-21A4293FB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9" b="41495"/>
          <a:stretch/>
        </p:blipFill>
        <p:spPr bwMode="auto">
          <a:xfrm>
            <a:off x="0" y="-191069"/>
            <a:ext cx="12192000" cy="70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83259" y="5090901"/>
            <a:ext cx="5681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b="1" dirty="0" smtClean="0">
                <a:latin typeface="Times New Roman" pitchFamily="18" charset="0"/>
                <a:cs typeface="Times New Roman" pitchFamily="18" charset="0"/>
              </a:rPr>
              <a:t>Басқаға  үйретемін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32687" y="5295561"/>
            <a:ext cx="1105928" cy="967666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kk-KZ" sz="4400" dirty="0" smtClean="0"/>
              <a:t> </a:t>
            </a:r>
            <a:endParaRPr lang="ru-RU" sz="4400" dirty="0"/>
          </a:p>
        </p:txBody>
      </p:sp>
      <p:sp>
        <p:nvSpPr>
          <p:cNvPr id="12" name="Овал 11"/>
          <p:cNvSpPr/>
          <p:nvPr/>
        </p:nvSpPr>
        <p:spPr>
          <a:xfrm>
            <a:off x="1493680" y="1127661"/>
            <a:ext cx="1105928" cy="9676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k-KZ" sz="4400" dirty="0" smtClean="0"/>
              <a:t> </a:t>
            </a:r>
            <a:endParaRPr lang="ru-RU" sz="4400" dirty="0"/>
          </a:p>
        </p:txBody>
      </p:sp>
      <p:sp>
        <p:nvSpPr>
          <p:cNvPr id="13" name="Овал 12"/>
          <p:cNvSpPr/>
          <p:nvPr/>
        </p:nvSpPr>
        <p:spPr>
          <a:xfrm>
            <a:off x="1488203" y="2144613"/>
            <a:ext cx="1105928" cy="96766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k-KZ" sz="4400" dirty="0" smtClean="0"/>
              <a:t> </a:t>
            </a:r>
            <a:endParaRPr lang="ru-RU" sz="4400" dirty="0"/>
          </a:p>
        </p:txBody>
      </p:sp>
      <p:sp>
        <p:nvSpPr>
          <p:cNvPr id="14" name="Овал 13"/>
          <p:cNvSpPr/>
          <p:nvPr/>
        </p:nvSpPr>
        <p:spPr>
          <a:xfrm>
            <a:off x="1488203" y="3210851"/>
            <a:ext cx="1105928" cy="96766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k-KZ" sz="4400" dirty="0" smtClean="0"/>
              <a:t> </a:t>
            </a:r>
            <a:endParaRPr lang="ru-RU" sz="4400" dirty="0"/>
          </a:p>
        </p:txBody>
      </p:sp>
      <p:sp>
        <p:nvSpPr>
          <p:cNvPr id="15" name="Овал 14"/>
          <p:cNvSpPr/>
          <p:nvPr/>
        </p:nvSpPr>
        <p:spPr>
          <a:xfrm>
            <a:off x="1488203" y="4251695"/>
            <a:ext cx="1105928" cy="96766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kk-KZ" sz="4400" dirty="0" smtClean="0"/>
              <a:t> </a:t>
            </a:r>
            <a:endParaRPr lang="ru-RU" sz="4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83259" y="932498"/>
            <a:ext cx="32544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800" b="1" dirty="0" smtClean="0">
                <a:latin typeface="Times New Roman" pitchFamily="18" charset="0"/>
                <a:cs typeface="Times New Roman" pitchFamily="18" charset="0"/>
              </a:rPr>
              <a:t>Білмеймін </a:t>
            </a:r>
            <a:endParaRPr lang="ru-RU" sz="4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683259" y="2030435"/>
            <a:ext cx="22894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400" b="1" dirty="0" smtClean="0">
                <a:latin typeface="Times New Roman" pitchFamily="18" charset="0"/>
                <a:cs typeface="Times New Roman" pitchFamily="18" charset="0"/>
              </a:rPr>
              <a:t>Білемін </a:t>
            </a:r>
            <a:endParaRPr lang="ru-RU" sz="4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683259" y="3005260"/>
            <a:ext cx="32271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800" b="1" dirty="0" smtClean="0">
                <a:latin typeface="Times New Roman" pitchFamily="18" charset="0"/>
                <a:cs typeface="Times New Roman" pitchFamily="18" charset="0"/>
              </a:rPr>
              <a:t>Түсінемін  </a:t>
            </a:r>
            <a:endParaRPr lang="kk-KZ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34381" y="4035009"/>
            <a:ext cx="8414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800" b="1" dirty="0" smtClean="0">
                <a:latin typeface="Times New Roman" pitchFamily="18" charset="0"/>
                <a:cs typeface="Times New Roman" pitchFamily="18" charset="0"/>
              </a:rPr>
              <a:t>Түсінемін  </a:t>
            </a:r>
            <a:r>
              <a:rPr lang="kk-KZ" sz="4800" b="1" dirty="0">
                <a:latin typeface="Times New Roman" pitchFamily="18" charset="0"/>
                <a:cs typeface="Times New Roman" pitchFamily="18" charset="0"/>
              </a:rPr>
              <a:t>және қолданамын </a:t>
            </a:r>
          </a:p>
        </p:txBody>
      </p:sp>
    </p:spTree>
    <p:extLst>
      <p:ext uri="{BB962C8B-B14F-4D97-AF65-F5344CB8AC3E}">
        <p14:creationId xmlns:p14="http://schemas.microsoft.com/office/powerpoint/2010/main" val="247285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88</Words>
  <Application>Microsoft Office PowerPoint</Application>
  <PresentationFormat>Широкоэкранный</PresentationFormat>
  <Paragraphs>37</Paragraphs>
  <Slides>10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19</cp:revision>
  <dcterms:created xsi:type="dcterms:W3CDTF">2021-01-05T18:21:34Z</dcterms:created>
  <dcterms:modified xsi:type="dcterms:W3CDTF">2021-01-31T04:12:08Z</dcterms:modified>
</cp:coreProperties>
</file>