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0" r:id="rId5"/>
    <p:sldId id="259" r:id="rId6"/>
    <p:sldId id="262" r:id="rId7"/>
    <p:sldId id="263" r:id="rId8"/>
    <p:sldId id="258" r:id="rId9"/>
    <p:sldId id="264" r:id="rId10"/>
    <p:sldId id="267" r:id="rId11"/>
    <p:sldId id="268" r:id="rId12"/>
    <p:sldId id="265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E4E-043E-408B-A991-3439CE984FA7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A8A-1BEE-4974-9662-CCDFCEFA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69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E4E-043E-408B-A991-3439CE984FA7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A8A-1BEE-4974-9662-CCDFCEFA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909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E4E-043E-408B-A991-3439CE984FA7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A8A-1BEE-4974-9662-CCDFCEFA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81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E4E-043E-408B-A991-3439CE984FA7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A8A-1BEE-4974-9662-CCDFCEFA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94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E4E-043E-408B-A991-3439CE984FA7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A8A-1BEE-4974-9662-CCDFCEFA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51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E4E-043E-408B-A991-3439CE984FA7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A8A-1BEE-4974-9662-CCDFCEFA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65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E4E-043E-408B-A991-3439CE984FA7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A8A-1BEE-4974-9662-CCDFCEFA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21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E4E-043E-408B-A991-3439CE984FA7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A8A-1BEE-4974-9662-CCDFCEFA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86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E4E-043E-408B-A991-3439CE984FA7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A8A-1BEE-4974-9662-CCDFCEFA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49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E4E-043E-408B-A991-3439CE984FA7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A8A-1BEE-4974-9662-CCDFCEFA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17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E4E-043E-408B-A991-3439CE984FA7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A8A-1BEE-4974-9662-CCDFCEFA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45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29E4E-043E-408B-A991-3439CE984FA7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8DA8A-1BEE-4974-9662-CCDFCEFA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-306979"/>
            <a:ext cx="12192000" cy="70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ngimg.com/uploads/bell/bell_PNG535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19" y="905578"/>
            <a:ext cx="614168" cy="66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1522" y="257577"/>
            <a:ext cx="32423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Сауат ашу 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90340" y="257576"/>
            <a:ext cx="2716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28-сабақ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1522" y="822133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0242" y="1442352"/>
            <a:ext cx="8811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 кейіпкер туралы не білемін?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2703" y="1837113"/>
            <a:ext cx="6439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дыбысы мен әріпі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199" y="3121134"/>
            <a:ext cx="3482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9347" y="3626127"/>
            <a:ext cx="109255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1.1.2.1 мұғалімнің көмегімен мәтінде  кім (не) туралы айтылғанын  анықтау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61199" y="4701465"/>
            <a:ext cx="4013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критерийлері: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43" y="5175681"/>
            <a:ext cx="97918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Мәтінде   </a:t>
            </a: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кім (не) туралы айтылғанын  </a:t>
            </a:r>
            <a:r>
              <a:rPr lang="kk-KZ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анықтайды.</a:t>
            </a:r>
          </a:p>
          <a:p>
            <a:r>
              <a:rPr lang="kk-KZ" sz="3200" dirty="0" smtClean="0">
                <a:latin typeface="Times New Roman" panose="02020603050405020304" pitchFamily="18" charset="0"/>
              </a:rPr>
              <a:t>Сөздерді оқи біледі. </a:t>
            </a:r>
          </a:p>
          <a:p>
            <a:r>
              <a:rPr lang="kk-KZ" sz="3200" dirty="0" smtClean="0">
                <a:latin typeface="Times New Roman" panose="02020603050405020304" pitchFamily="18" charset="0"/>
              </a:rPr>
              <a:t>Қосарлы дауысты дыбыс екенін біледі.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3120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-306979"/>
            <a:ext cx="12192000" cy="70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2065" y="1065675"/>
            <a:ext cx="16786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аяқ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2065" y="2081710"/>
            <a:ext cx="15167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2065" y="3140517"/>
            <a:ext cx="21932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қоян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2065" y="4169636"/>
            <a:ext cx="2262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қияр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2065" y="5194417"/>
            <a:ext cx="26757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тақия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6964" y="1045243"/>
            <a:ext cx="21436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таяқ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6549" y="2081711"/>
            <a:ext cx="21003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саяқ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6964" y="3119280"/>
            <a:ext cx="24577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шаян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6964" y="4156849"/>
            <a:ext cx="21194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пияз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6964" y="5194417"/>
            <a:ext cx="21194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зиян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6298" y="561475"/>
            <a:ext cx="891469" cy="91341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k-KZ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6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aistr.ru/wp-content/uploads/2018/04/41ca217-vpravi-ofis-1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8953" y="369266"/>
            <a:ext cx="5454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толық түсіндім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4243" y="2277414"/>
            <a:ext cx="6873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жартылай түсіндім  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9724" y="4930462"/>
            <a:ext cx="41653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түсінбедім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40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-306979"/>
            <a:ext cx="12192000" cy="70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2104" y="1844841"/>
            <a:ext cx="10411327" cy="324050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kk-KZ" sz="8800" b="1" dirty="0" smtClean="0">
                <a:ln w="222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 болыңыздар!!!</a:t>
            </a:r>
            <a:endParaRPr lang="ru-RU" sz="8800" b="1" dirty="0">
              <a:ln w="222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0015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52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55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-306979"/>
            <a:ext cx="12192000" cy="70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ulusalilaclama.com/haber/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84" b="93492" l="10000" r="90000">
                        <a14:foregroundMark x1="71583" y1="11514" x2="65000" y2="7509"/>
                        <a14:foregroundMark x1="61833" y1="84481" x2="57750" y2="93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12" y="732617"/>
            <a:ext cx="3732073" cy="214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6160" y="518616"/>
            <a:ext cx="1351129" cy="90563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k-KZ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я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138777"/>
              </p:ext>
            </p:extLst>
          </p:nvPr>
        </p:nvGraphicFramePr>
        <p:xfrm>
          <a:off x="1322864" y="3001101"/>
          <a:ext cx="3549864" cy="5872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7466"/>
                <a:gridCol w="887466"/>
                <a:gridCol w="887466"/>
                <a:gridCol w="887466"/>
              </a:tblGrid>
              <a:tr h="5872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1493202" y="3087046"/>
            <a:ext cx="450376" cy="4263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395540" y="3073207"/>
            <a:ext cx="450376" cy="4263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215305" y="3087046"/>
            <a:ext cx="450376" cy="4263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305454" y="3117919"/>
            <a:ext cx="456302" cy="36464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k-KZ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i.mycdn.me/i?r=AzEPZsRbOZEKgBhR0XGMT1RkXhPhWQhLWguQmYCAUx2ir6aKTM5SRkZCeTgDn6uOy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917" y="732617"/>
            <a:ext cx="3464428" cy="214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019391"/>
              </p:ext>
            </p:extLst>
          </p:nvPr>
        </p:nvGraphicFramePr>
        <p:xfrm>
          <a:off x="7550824" y="2966556"/>
          <a:ext cx="3058614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9538"/>
                <a:gridCol w="1019538"/>
                <a:gridCol w="1019538"/>
              </a:tblGrid>
              <a:tr h="446756">
                <a:tc>
                  <a:txBody>
                    <a:bodyPr/>
                    <a:lstStyle/>
                    <a:p>
                      <a:pPr algn="ctr"/>
                      <a:r>
                        <a:rPr lang="kk-KZ" sz="3600" b="1" cap="none" spc="0" dirty="0" smtClean="0">
                          <a:ln w="12700" cmpd="sng">
                            <a:solidFill>
                              <a:srgbClr val="FF0000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</a:t>
                      </a:r>
                      <a:endParaRPr lang="ru-RU" sz="3600" b="1" cap="none" spc="0" dirty="0">
                        <a:ln w="12700" cmpd="sng">
                          <a:solidFill>
                            <a:srgbClr val="FF0000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600" b="1" cap="none" spc="0" dirty="0" smtClean="0">
                          <a:ln w="12700" cmpd="sng">
                            <a:solidFill>
                              <a:srgbClr val="FF0000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3600" b="1" cap="none" spc="0" dirty="0">
                        <a:ln w="12700" cmpd="sng">
                          <a:solidFill>
                            <a:srgbClr val="FF0000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600" b="1" cap="none" spc="0" dirty="0" smtClean="0">
                          <a:ln w="12700" cmpd="sng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</a:t>
                      </a:r>
                      <a:endParaRPr lang="ru-RU" sz="3600" b="1" cap="none" spc="0" dirty="0">
                        <a:ln w="12700" cmpd="sng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0" name="Picture 6" descr="https://pngicon.ru/file/uploads/zayac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909" y="3769430"/>
            <a:ext cx="2665621" cy="194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208830"/>
              </p:ext>
            </p:extLst>
          </p:nvPr>
        </p:nvGraphicFramePr>
        <p:xfrm>
          <a:off x="1062550" y="6023379"/>
          <a:ext cx="3549864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7466"/>
                <a:gridCol w="887466"/>
                <a:gridCol w="887466"/>
                <a:gridCol w="887466"/>
              </a:tblGrid>
              <a:tr h="587294">
                <a:tc>
                  <a:txBody>
                    <a:bodyPr/>
                    <a:lstStyle/>
                    <a:p>
                      <a:pPr algn="ctr"/>
                      <a:r>
                        <a:rPr lang="kk-KZ" sz="4000" b="1" cap="none" spc="0" dirty="0" smtClean="0">
                          <a:ln w="9525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 </a:t>
                      </a:r>
                      <a:endParaRPr lang="ru-RU" sz="4000" b="1" cap="none" spc="0" dirty="0">
                        <a:ln w="95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cap="none" spc="0" dirty="0" smtClean="0">
                          <a:ln w="9525">
                            <a:solidFill>
                              <a:srgbClr val="FF0000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4000" b="1" cap="none" spc="0" dirty="0">
                        <a:ln w="9525">
                          <a:solidFill>
                            <a:srgbClr val="FF0000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cap="none" spc="0" dirty="0" smtClean="0">
                          <a:ln w="9525">
                            <a:solidFill>
                              <a:srgbClr val="FF0000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4000" b="1" cap="none" spc="0" dirty="0">
                        <a:ln w="9525">
                          <a:solidFill>
                            <a:srgbClr val="FF0000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cap="none" spc="0" dirty="0" smtClean="0">
                          <a:ln w="9525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4000" b="1" cap="none" spc="0" dirty="0">
                        <a:ln w="95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032" name="Picture 8" descr="https://www.ukr-produkt.com/wp-content/uploads/2020/10/ogurets-tsezar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17" t="12362" r="10387" b="3615"/>
          <a:stretch/>
        </p:blipFill>
        <p:spPr bwMode="auto">
          <a:xfrm>
            <a:off x="7543259" y="3720810"/>
            <a:ext cx="3073744" cy="216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29072"/>
              </p:ext>
            </p:extLst>
          </p:nvPr>
        </p:nvGraphicFramePr>
        <p:xfrm>
          <a:off x="7485155" y="5909591"/>
          <a:ext cx="3549864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7466"/>
                <a:gridCol w="887466"/>
                <a:gridCol w="887466"/>
                <a:gridCol w="887466"/>
              </a:tblGrid>
              <a:tr h="587294">
                <a:tc>
                  <a:txBody>
                    <a:bodyPr/>
                    <a:lstStyle/>
                    <a:p>
                      <a:pPr algn="ctr"/>
                      <a:r>
                        <a:rPr lang="kk-KZ" sz="4000" b="1" cap="none" spc="0" dirty="0" smtClean="0">
                          <a:ln w="9525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 </a:t>
                      </a:r>
                      <a:endParaRPr lang="ru-RU" sz="4000" b="1" cap="none" spc="0" dirty="0">
                        <a:ln w="95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cap="none" spc="0" dirty="0" smtClean="0">
                          <a:ln w="9525">
                            <a:solidFill>
                              <a:srgbClr val="FF0000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4000" b="1" cap="none" spc="0" dirty="0">
                        <a:ln w="9525">
                          <a:solidFill>
                            <a:srgbClr val="FF0000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cap="none" spc="0" dirty="0" smtClean="0">
                          <a:ln w="9525">
                            <a:solidFill>
                              <a:srgbClr val="FF0000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4000" b="1" cap="none" spc="0" dirty="0">
                        <a:ln w="9525">
                          <a:solidFill>
                            <a:srgbClr val="FF0000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cap="none" spc="0" dirty="0" smtClean="0">
                          <a:ln w="9525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4000" b="1" cap="none" spc="0" dirty="0">
                        <a:ln w="95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40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-306979"/>
            <a:ext cx="12192000" cy="70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2065" y="1065675"/>
            <a:ext cx="16786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аяқ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2065" y="2081710"/>
            <a:ext cx="15167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2065" y="3140517"/>
            <a:ext cx="21932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қоян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2065" y="4169636"/>
            <a:ext cx="2262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қияр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2065" y="5194417"/>
            <a:ext cx="26757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тақия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6964" y="1045243"/>
            <a:ext cx="21436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таяқ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6549" y="2081711"/>
            <a:ext cx="21003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саяқ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6964" y="3119280"/>
            <a:ext cx="24577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шаян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6964" y="4156849"/>
            <a:ext cx="21194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пияз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6964" y="5194417"/>
            <a:ext cx="21194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зиян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7.pngwing.com/pngs/623/242/png-transparent-eyes-and-eyebrows-illustration-eye-cartoon-computer-file-creative-cartoon-eyes-cartoon-character-blue-peop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1704">
            <a:off x="437668" y="387695"/>
            <a:ext cx="1526168" cy="104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26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-306979"/>
            <a:ext cx="12192000" cy="70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3.nat-geo.ru/images/2019/5/16/4f45ac7287644135bc440656416243c3.max-1200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pbs.twimg.com/profile_images/449905963110109184/Ok2d1kkC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6" b="99826" l="10000" r="90000">
                        <a14:foregroundMark x1="38750" y1="87500" x2="38889" y2="99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61" t="3887" r="18487"/>
          <a:stretch/>
        </p:blipFill>
        <p:spPr bwMode="auto">
          <a:xfrm>
            <a:off x="1524332" y="1916144"/>
            <a:ext cx="4153821" cy="494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.ytimg.com/vi/AgS6zhEJHWY/maxresdefaul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9583" l="10000" r="90000">
                        <a14:foregroundMark x1="33281" y1="63056" x2="33281" y2="99583"/>
                        <a14:foregroundMark x1="30938" y1="98750" x2="44531" y2="48611"/>
                        <a14:foregroundMark x1="80156" y1="67917" x2="76484" y2="55833"/>
                        <a14:foregroundMark x1="78984" y1="61667" x2="80391" y2="67500"/>
                        <a14:foregroundMark x1="61719" y1="22222" x2="64141" y2="15833"/>
                        <a14:foregroundMark x1="62500" y1="11806" x2="38516" y2="31528"/>
                        <a14:foregroundMark x1="50625" y1="17222" x2="50938" y2="10417"/>
                        <a14:foregroundMark x1="46875" y1="18472" x2="41953" y2="27083"/>
                        <a14:foregroundMark x1="52891" y1="16111" x2="55781" y2="15556"/>
                        <a14:foregroundMark x1="55781" y1="15278" x2="58516" y2="14028"/>
                        <a14:foregroundMark x1="58750" y1="14028" x2="62813" y2="10417"/>
                        <a14:foregroundMark x1="78906" y1="69722" x2="79219" y2="80139"/>
                        <a14:foregroundMark x1="79141" y1="79861" x2="76719" y2="83056"/>
                        <a14:foregroundMark x1="75391" y1="80833" x2="75234" y2="83333"/>
                        <a14:foregroundMark x1="34453" y1="58194" x2="33125" y2="63194"/>
                        <a14:backgroundMark x1="53047" y1="15556" x2="56094" y2="9861"/>
                        <a14:backgroundMark x1="57734" y1="13194" x2="61016" y2="10556"/>
                        <a14:backgroundMark x1="63125" y1="16389" x2="64844" y2="10833"/>
                        <a14:backgroundMark x1="63125" y1="21389" x2="60000" y2="29028"/>
                        <a14:backgroundMark x1="60000" y1="29444" x2="59688" y2="33194"/>
                        <a14:backgroundMark x1="63516" y1="42500" x2="67578" y2="43611"/>
                        <a14:backgroundMark x1="67734" y1="43611" x2="70781" y2="45972"/>
                        <a14:backgroundMark x1="76250" y1="54306" x2="80391" y2="61250"/>
                        <a14:backgroundMark x1="69844" y1="68889" x2="73750" y2="72361"/>
                        <a14:backgroundMark x1="72969" y1="78472" x2="74766" y2="85694"/>
                        <a14:backgroundMark x1="43906" y1="43611" x2="38984" y2="45417"/>
                        <a14:backgroundMark x1="39531" y1="45972" x2="32422" y2="62500"/>
                        <a14:backgroundMark x1="32031" y1="62222" x2="31875" y2="83611"/>
                        <a14:backgroundMark x1="46328" y1="16667" x2="48281" y2="10417"/>
                        <a14:backgroundMark x1="63906" y1="20972" x2="64844" y2="14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91" r="16452"/>
          <a:stretch/>
        </p:blipFill>
        <p:spPr bwMode="auto">
          <a:xfrm>
            <a:off x="12641445" y="720044"/>
            <a:ext cx="5619337" cy="590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old.aikyn.kz/public/uploads/25423-6-_aldar_k_se_kompyuterg_ru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4" b="99812" l="10000" r="90000">
                        <a14:foregroundMark x1="50625" y1="19325" x2="46625" y2="11069"/>
                        <a14:foregroundMark x1="52375" y1="16886" x2="49125" y2="11257"/>
                        <a14:foregroundMark x1="54250" y1="14822" x2="59875" y2="15009"/>
                        <a14:foregroundMark x1="60875" y1="87617" x2="61500" y2="99250"/>
                        <a14:foregroundMark x1="62750" y1="95685" x2="64250" y2="99250"/>
                        <a14:foregroundMark x1="46125" y1="92495" x2="43500" y2="99812"/>
                        <a14:foregroundMark x1="45125" y1="63977" x2="43250" y2="68105"/>
                        <a14:foregroundMark x1="67500" y1="29268" x2="56750" y2="40150"/>
                        <a14:foregroundMark x1="52000" y1="34522" x2="47375" y2="37336"/>
                        <a14:foregroundMark x1="42875" y1="66604" x2="33625" y2="47280"/>
                        <a14:foregroundMark x1="44750" y1="57223" x2="48625" y2="50844"/>
                        <a14:foregroundMark x1="43500" y1="22139" x2="42000" y2="28705"/>
                        <a14:foregroundMark x1="68000" y1="46717" x2="59875" y2="55159"/>
                        <a14:backgroundMark x1="43250" y1="20638" x2="40250" y2="34146"/>
                        <a14:backgroundMark x1="40250" y1="32833" x2="43250" y2="41088"/>
                        <a14:backgroundMark x1="43250" y1="40525" x2="50375" y2="44653"/>
                        <a14:backgroundMark x1="49000" y1="49156" x2="43500" y2="56660"/>
                        <a14:backgroundMark x1="42875" y1="57786" x2="38375" y2="48218"/>
                        <a14:backgroundMark x1="39375" y1="64353" x2="36500" y2="52533"/>
                        <a14:backgroundMark x1="36125" y1="54409" x2="30375" y2="47280"/>
                        <a14:backgroundMark x1="68375" y1="55910" x2="68875" y2="66979"/>
                        <a14:backgroundMark x1="68875" y1="66979" x2="67250" y2="68480"/>
                        <a14:backgroundMark x1="64750" y1="68293" x2="67250" y2="84240"/>
                        <a14:backgroundMark x1="32125" y1="43527" x2="29875" y2="467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60" r="25026"/>
          <a:stretch/>
        </p:blipFill>
        <p:spPr bwMode="auto">
          <a:xfrm flipH="1">
            <a:off x="898688" y="1117135"/>
            <a:ext cx="4779465" cy="574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yt3.ggpht.com/a/AATXAJxlLIz36ktdZZM0UjSKufXcIVTldV4urAvMIw=s900-c-k-c0xffffffff-no-rj-mo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9667" l="10000" r="9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82616" y="720044"/>
            <a:ext cx="5593848" cy="614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8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3 0.01759 L -0.47474 0.04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2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-306979"/>
            <a:ext cx="12192000" cy="70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erketai.kz/wp-content/uploads/2012/12/aldar-kose-2015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97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-306979"/>
            <a:ext cx="12192000" cy="70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3.nat-geo.ru/images/2019/5/16/4f45ac7287644135bc440656416243c3.max-1200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.ytimg.com/vi/hE0VRrv0O3A/maxres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100000" l="23846" r="88077">
                        <a14:foregroundMark x1="49135" y1="51215" x2="56154" y2="11285"/>
                        <a14:foregroundMark x1="47981" y1="46181" x2="46250" y2="42188"/>
                        <a14:foregroundMark x1="45865" y1="43750" x2="46538" y2="40451"/>
                        <a14:foregroundMark x1="59327" y1="47222" x2="60000" y2="39757"/>
                        <a14:foregroundMark x1="53173" y1="13368" x2="51058" y2="5903"/>
                        <a14:backgroundMark x1="32308" y1="75694" x2="31250" y2="84549"/>
                        <a14:backgroundMark x1="31538" y1="84028" x2="32596" y2="94618"/>
                        <a14:backgroundMark x1="32596" y1="94618" x2="34519" y2="99479"/>
                        <a14:backgroundMark x1="81635" y1="97222" x2="80096" y2="81076"/>
                        <a14:backgroundMark x1="83173" y1="87674" x2="86731" y2="90278"/>
                        <a14:backgroundMark x1="72115" y1="65799" x2="61923" y2="67882"/>
                        <a14:backgroundMark x1="62885" y1="65278" x2="63077" y2="65278"/>
                        <a14:backgroundMark x1="58942" y1="58681" x2="58942" y2="58681"/>
                        <a14:backgroundMark x1="58654" y1="60590" x2="57788" y2="47396"/>
                        <a14:backgroundMark x1="44615" y1="55208" x2="41442" y2="49479"/>
                        <a14:backgroundMark x1="38942" y1="39236" x2="33269" y2="37674"/>
                        <a14:backgroundMark x1="46923" y1="14063" x2="45962" y2="19792"/>
                        <a14:backgroundMark x1="45865" y1="19792" x2="44712" y2="23611"/>
                        <a14:backgroundMark x1="45096" y1="24306" x2="46923" y2="25694"/>
                        <a14:backgroundMark x1="46923" y1="25694" x2="48462" y2="25521"/>
                        <a14:backgroundMark x1="48462" y1="25347" x2="50385" y2="28993"/>
                        <a14:backgroundMark x1="50385" y1="28993" x2="46827" y2="39410"/>
                        <a14:backgroundMark x1="60673" y1="46007" x2="61635" y2="41667"/>
                        <a14:backgroundMark x1="33942" y1="71354" x2="27885" y2="65104"/>
                        <a14:backgroundMark x1="61827" y1="41493" x2="54519" y2="2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1" r="11192"/>
          <a:stretch/>
        </p:blipFill>
        <p:spPr bwMode="auto">
          <a:xfrm>
            <a:off x="0" y="739789"/>
            <a:ext cx="7122694" cy="611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www.minber.kz/wp-content/uploads/2012/02/-Kose-erteg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85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-306979"/>
            <a:ext cx="12192000" cy="70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163" y="415058"/>
            <a:ext cx="597628" cy="47776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k-KZ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1326" y="9464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76001" y="302330"/>
            <a:ext cx="58891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әріпі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тап.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459" y="865168"/>
            <a:ext cx="63911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Дыбыстық талдау жаса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190" y="1883415"/>
            <a:ext cx="17383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Жаяу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1780" y="1900989"/>
            <a:ext cx="23571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Таяғым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9477" y="2406652"/>
            <a:ext cx="593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kk-KZ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41857" y="3445634"/>
            <a:ext cx="489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kk-KZ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1857" y="293172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kk-KZ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46665" y="2430268"/>
            <a:ext cx="46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kk-KZ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1857" y="4461000"/>
            <a:ext cx="6254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kk-KZ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41857" y="4007349"/>
            <a:ext cx="4411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endParaRPr lang="kk-KZ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1397" y="2929585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kk-KZ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6679" y="3453126"/>
            <a:ext cx="489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kk-KZ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6679" y="4035829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kk-KZ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41857" y="5022715"/>
            <a:ext cx="5693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kk-KZ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49528" y="1892359"/>
            <a:ext cx="31710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 б, 4 д, 4 ә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35533" y="1883414"/>
            <a:ext cx="31710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 б, 6 д, 6 ә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78702" y="3640123"/>
            <a:ext cx="368610" cy="3804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008357" y="3124074"/>
            <a:ext cx="368610" cy="3804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008357" y="4691661"/>
            <a:ext cx="368610" cy="3804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6930341" y="4149249"/>
            <a:ext cx="515325" cy="39493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00153E"/>
              </a:solidFill>
            </a:endParaRPr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6934999" y="5209970"/>
            <a:ext cx="515325" cy="39493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00153E"/>
              </a:solidFill>
            </a:endParaRPr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1669425" y="4154090"/>
            <a:ext cx="515325" cy="39493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00153E"/>
              </a:solidFill>
            </a:endParaRPr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6930340" y="2541013"/>
            <a:ext cx="515325" cy="39493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00153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003697" y="3647615"/>
            <a:ext cx="368610" cy="3804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1752290" y="2595873"/>
            <a:ext cx="515325" cy="39493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00153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78702" y="3099474"/>
            <a:ext cx="368610" cy="3804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48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-306979"/>
            <a:ext cx="12192000" cy="70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bs.twimg.com/profile_images/449905963110109184/Ok2d1kkC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99826" l="10000" r="90000">
                        <a14:foregroundMark x1="38750" y1="87500" x2="38889" y2="99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61" t="3887" r="18487"/>
          <a:stretch/>
        </p:blipFill>
        <p:spPr bwMode="auto">
          <a:xfrm>
            <a:off x="354498" y="2237599"/>
            <a:ext cx="4185417" cy="462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1tulatv.ru/sites/default/files/d0b2d0bed0bfd180d0bed181d0b8d182d0b5d0bbd18cd0bdd18bd0b9-d0b7d0bdd0b0d0b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00" b="90000" l="10000" r="90000">
                        <a14:foregroundMark x1="43100" y1="17450" x2="52280" y2="6700"/>
                        <a14:foregroundMark x1="55140" y1="71150" x2="44820" y2="7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5444">
            <a:off x="509869" y="528140"/>
            <a:ext cx="2047164" cy="16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81137" y="791049"/>
            <a:ext cx="8085221" cy="183985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44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Алдар</a:t>
            </a:r>
            <a:r>
              <a:rPr lang="ru-RU" sz="4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көсе</a:t>
            </a:r>
            <a:r>
              <a:rPr lang="ru-RU" sz="4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4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</a:p>
          <a:p>
            <a:r>
              <a:rPr lang="ru-RU" sz="44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білетініңді</a:t>
            </a:r>
            <a:r>
              <a:rPr lang="ru-RU" sz="4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айтып</a:t>
            </a:r>
            <a:r>
              <a:rPr lang="ru-RU" sz="4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</a:t>
            </a:r>
            <a:r>
              <a:rPr lang="ru-RU" sz="4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6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0"/>
            <a:ext cx="12192000" cy="70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49720" t="19729" r="20700" b="12733"/>
          <a:stretch/>
        </p:blipFill>
        <p:spPr>
          <a:xfrm>
            <a:off x="6513095" y="802104"/>
            <a:ext cx="4761949" cy="5446295"/>
          </a:xfrm>
          <a:prstGeom prst="rect">
            <a:avLst/>
          </a:prstGeom>
        </p:spPr>
      </p:pic>
      <p:pic>
        <p:nvPicPr>
          <p:cNvPr id="5" name="videoplayback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3419" y="802105"/>
            <a:ext cx="5313613" cy="544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8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144</Words>
  <Application>Microsoft Office PowerPoint</Application>
  <PresentationFormat>Широкоэкранный</PresentationFormat>
  <Paragraphs>68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40</cp:revision>
  <dcterms:created xsi:type="dcterms:W3CDTF">2021-01-14T16:20:55Z</dcterms:created>
  <dcterms:modified xsi:type="dcterms:W3CDTF">2021-01-31T06:18:13Z</dcterms:modified>
</cp:coreProperties>
</file>