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62" r:id="rId2"/>
    <p:sldId id="264" r:id="rId3"/>
    <p:sldId id="275" r:id="rId4"/>
    <p:sldId id="285" r:id="rId5"/>
    <p:sldId id="288" r:id="rId6"/>
    <p:sldId id="266" r:id="rId7"/>
    <p:sldId id="284" r:id="rId8"/>
    <p:sldId id="267" r:id="rId9"/>
    <p:sldId id="286" r:id="rId10"/>
    <p:sldId id="273" r:id="rId11"/>
    <p:sldId id="271" r:id="rId12"/>
    <p:sldId id="276" r:id="rId13"/>
    <p:sldId id="277" r:id="rId14"/>
    <p:sldId id="278" r:id="rId15"/>
    <p:sldId id="281" r:id="rId16"/>
    <p:sldId id="282" r:id="rId17"/>
    <p:sldId id="283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2417C-C8F0-4674-B04F-BFAF84112E38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E6A24-E976-4AC4-9F9C-B1FC14051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736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88DD6-24A0-49C9-AABF-CE0B2AF45158}" type="slidenum">
              <a:rPr lang="kk-KZ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kk-K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38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2C0A16-2F6B-4C2E-AC6C-10DE9D90BE8A}" type="slidenum">
              <a:rPr lang="kk-KZ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kk-K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77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7A8E55-6FBC-46D0-AE00-FAD0007FB22B}" type="slidenum">
              <a:rPr lang="kk-KZ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kk-K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044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3726B0-00EE-4BAC-91EB-333B52BC1E9C}" type="slidenum">
              <a:rPr lang="kk-KZ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kk-K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9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E3B88-C94E-4F24-8B0B-8C106E201ACC}" type="slidenum">
              <a:rPr lang="kk-KZ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kk-K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361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6A2C2-01AE-413D-B2AE-EA09DA6E04A2}" type="slidenum">
              <a:rPr lang="kk-KZ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kk-K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1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4E53FD-97D2-4A0A-AFCE-550498CC267F}" type="slidenum">
              <a:rPr lang="kk-KZ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kk-K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31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01B4F-2F59-46F9-9D6B-499A1F43C714}" type="slidenum">
              <a:rPr lang="kk-KZ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kk-K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294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B0B09D-5C34-4460-8D9A-6E9C072E7902}" type="slidenum">
              <a:rPr lang="kk-KZ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kk-K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323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D06A3D-EF7D-432F-9716-E6923E502A9D}" type="slidenum">
              <a:rPr lang="kk-KZ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kk-K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68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84FF7-D476-4D45-A6E7-A01938F33DA4}" type="slidenum">
              <a:rPr lang="kk-KZ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kk-K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047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59267C-9B79-4E18-B6A7-86D512DD8DE8}" type="slidenum">
              <a:rPr lang="kk-KZ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k-K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4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40"/>
            <a:ext cx="9144000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2336392"/>
            <a:ext cx="8892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Сабақтың тақырыбы: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Кейіпкерлерді сипаттаймын. </a:t>
            </a:r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Ё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әрпі</a:t>
            </a:r>
            <a:endParaRPr lang="kk-KZ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 мақсаты:</a:t>
            </a: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k-KZ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Ё 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әрпімен </a:t>
            </a:r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танысуды 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жалғастырасың, </a:t>
            </a:r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сөздерді 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буынға бөліп оқисың, ауызша шағын мәтін құрастырасың.</a:t>
            </a:r>
            <a:endParaRPr lang="kk-KZ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</a:p>
          <a:p>
            <a:pPr algn="r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Сауат ашу» 1 сынып қазақ тілінде оқытатын мектептерге арналған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6080"/>
            <a:ext cx="1645515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556080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Сынып:</a:t>
            </a: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lvl="0"/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Пән: </a:t>
            </a: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сауат ашу</a:t>
            </a:r>
            <a:endParaRPr lang="kk-KZ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76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5370513"/>
            <a:ext cx="914400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5131" y="188640"/>
            <a:ext cx="3917681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kk-KZ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Сөзжұмбақ «</a:t>
            </a:r>
            <a:r>
              <a:rPr lang="kk-KZ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Монт</a:t>
            </a:r>
            <a:r>
              <a:rPr lang="kk-KZ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lang="kk-KZ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kk-KZ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666190"/>
              </p:ext>
            </p:extLst>
          </p:nvPr>
        </p:nvGraphicFramePr>
        <p:xfrm>
          <a:off x="755576" y="1052736"/>
          <a:ext cx="8229600" cy="4536503"/>
        </p:xfrm>
        <a:graphic>
          <a:graphicData uri="http://schemas.openxmlformats.org/drawingml/2006/table">
            <a:tbl>
              <a:tblPr firstRow="1" firstCol="1" bandRow="1"/>
              <a:tblGrid>
                <a:gridCol w="936104"/>
                <a:gridCol w="892696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75529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55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55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5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60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3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ё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55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32040" y="1283947"/>
            <a:ext cx="3744416" cy="23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ts val="1050"/>
              </a:lnSpc>
              <a:spcAft>
                <a:spcPts val="0"/>
              </a:spcAft>
              <a:tabLst>
                <a:tab pos="914400" algn="l"/>
              </a:tabLst>
            </a:pPr>
            <a:r>
              <a:rPr lang="kk-KZ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Жазу құралы?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4540" y="1896839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Қорқақ </a:t>
            </a:r>
            <a:r>
              <a:rPr lang="kk-KZ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аң?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791531" y="2627327"/>
            <a:ext cx="297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Киелі </a:t>
            </a:r>
            <a:r>
              <a:rPr lang="kk-KZ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</a:t>
            </a:r>
            <a:r>
              <a:rPr lang="ru-RU" sz="2800" dirty="0" smtClean="0"/>
              <a:t>?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4540" y="3421795"/>
            <a:ext cx="3771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Мектеп </a:t>
            </a:r>
            <a:r>
              <a:rPr lang="kk-KZ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құралы</a:t>
            </a:r>
            <a:r>
              <a:rPr lang="ru-RU" sz="2800" dirty="0" smtClean="0"/>
              <a:t>?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04" y="4116805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Шырша сөзінің </a:t>
            </a:r>
            <a:r>
              <a:rPr lang="kk-KZ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орысшасы?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-63191" y="4888671"/>
            <a:ext cx="3078088" cy="1087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ts val="1050"/>
              </a:lnSpc>
              <a:spcAft>
                <a:spcPts val="0"/>
              </a:spcAft>
              <a:tabLst>
                <a:tab pos="914400" algn="l"/>
              </a:tabLst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Сырты </a:t>
            </a:r>
            <a:r>
              <a:rPr lang="kk-KZ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қатты</a:t>
            </a:r>
          </a:p>
          <a:p>
            <a:pPr lvl="1">
              <a:lnSpc>
                <a:spcPts val="1050"/>
              </a:lnSpc>
              <a:spcAft>
                <a:spcPts val="0"/>
              </a:spcAft>
              <a:tabLst>
                <a:tab pos="914400" algn="l"/>
              </a:tabLst>
            </a:pPr>
            <a:endParaRPr lang="kk-KZ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ts val="1050"/>
              </a:lnSpc>
              <a:spcAft>
                <a:spcPts val="0"/>
              </a:spcAft>
              <a:tabLst>
                <a:tab pos="914400" algn="l"/>
              </a:tabLst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ts val="1050"/>
              </a:lnSpc>
              <a:spcAft>
                <a:spcPts val="0"/>
              </a:spcAft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Іші </a:t>
            </a:r>
            <a:r>
              <a:rPr lang="kk-KZ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тәтті?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76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41" y="5733256"/>
            <a:ext cx="9144000" cy="1092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527130"/>
              </p:ext>
            </p:extLst>
          </p:nvPr>
        </p:nvGraphicFramePr>
        <p:xfrm>
          <a:off x="611560" y="1628800"/>
          <a:ext cx="8229600" cy="3851136"/>
        </p:xfrm>
        <a:graphic>
          <a:graphicData uri="http://schemas.openxmlformats.org/drawingml/2006/table">
            <a:tbl>
              <a:tblPr firstRow="1" firstCol="1" bandRow="1"/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64185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41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41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1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1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3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ё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41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474142" y="116632"/>
            <a:ext cx="4173835" cy="100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kk-KZ" sz="28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Сөзжұмбақтың жауабы</a:t>
            </a:r>
          </a:p>
          <a:p>
            <a:pPr lvl="0">
              <a:lnSpc>
                <a:spcPct val="106000"/>
              </a:lnSpc>
              <a:spcAft>
                <a:spcPts val="750"/>
              </a:spcAft>
            </a:pPr>
            <a:r>
              <a:rPr lang="kk-KZ" sz="28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28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Монт</a:t>
            </a:r>
            <a:r>
              <a:rPr lang="kk-KZ" sz="2800" b="1" i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lang="kk-KZ" sz="28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kk-KZ" sz="28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i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2348880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Қорқақ </a:t>
            </a:r>
            <a:r>
              <a:rPr lang="kk-KZ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аң?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1387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41" y="5733256"/>
            <a:ext cx="9144000" cy="1092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67954"/>
              </p:ext>
            </p:extLst>
          </p:nvPr>
        </p:nvGraphicFramePr>
        <p:xfrm>
          <a:off x="611560" y="1628800"/>
          <a:ext cx="8229600" cy="3851136"/>
        </p:xfrm>
        <a:graphic>
          <a:graphicData uri="http://schemas.openxmlformats.org/drawingml/2006/table">
            <a:tbl>
              <a:tblPr firstRow="1" firstCol="1" bandRow="1"/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64185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41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41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1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1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3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ё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41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23728" y="116632"/>
            <a:ext cx="4517035" cy="163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kk-KZ" sz="28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Сөзжұмбақтың жауабы</a:t>
            </a:r>
          </a:p>
          <a:p>
            <a:pPr lvl="0" algn="ctr">
              <a:lnSpc>
                <a:spcPct val="106000"/>
              </a:lnSpc>
              <a:spcAft>
                <a:spcPts val="750"/>
              </a:spcAft>
            </a:pPr>
            <a:r>
              <a:rPr lang="kk-KZ" sz="28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«Монт</a:t>
            </a:r>
            <a:r>
              <a:rPr lang="kk-KZ" sz="28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lang="kk-KZ" sz="28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р»</a:t>
            </a:r>
            <a:endParaRPr lang="ru-RU" sz="2800" b="1" i="1" u="sng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0"/>
              </a:spcAft>
            </a:pPr>
            <a:endParaRPr lang="ru-RU" sz="3200" b="1" i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1325" y="2996952"/>
            <a:ext cx="297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Киелі </a:t>
            </a:r>
            <a:r>
              <a:rPr lang="kk-KZ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</a:t>
            </a:r>
            <a:r>
              <a:rPr lang="ru-RU" sz="2800" dirty="0" smtClean="0"/>
              <a:t>?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5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41" y="5733256"/>
            <a:ext cx="9144000" cy="1092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997841"/>
              </p:ext>
            </p:extLst>
          </p:nvPr>
        </p:nvGraphicFramePr>
        <p:xfrm>
          <a:off x="611560" y="1628800"/>
          <a:ext cx="8229600" cy="3851136"/>
        </p:xfrm>
        <a:graphic>
          <a:graphicData uri="http://schemas.openxmlformats.org/drawingml/2006/table">
            <a:tbl>
              <a:tblPr firstRow="1" firstCol="1" bandRow="1"/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64185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41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41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1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1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3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ё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41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481355" y="116632"/>
            <a:ext cx="4159408" cy="16303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kk-KZ" sz="28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Сөзжұмбақтың жауабы</a:t>
            </a:r>
          </a:p>
          <a:p>
            <a:pPr lvl="0" algn="ctr">
              <a:lnSpc>
                <a:spcPct val="106000"/>
              </a:lnSpc>
              <a:spcAft>
                <a:spcPts val="750"/>
              </a:spcAft>
            </a:pPr>
            <a:r>
              <a:rPr lang="kk-KZ" sz="28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«Монт</a:t>
            </a:r>
            <a:r>
              <a:rPr lang="kk-KZ" sz="2800" b="1" i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lang="kk-KZ" sz="28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kk-KZ" sz="28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i="1" u="sng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0"/>
              </a:spcAft>
            </a:pPr>
            <a:endParaRPr lang="ru-RU" sz="3200" b="1" i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3645024"/>
            <a:ext cx="3771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Мектеп </a:t>
            </a:r>
            <a:r>
              <a:rPr lang="kk-KZ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құралы</a:t>
            </a:r>
            <a:r>
              <a:rPr lang="ru-RU" sz="2800" dirty="0" smtClean="0"/>
              <a:t>?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87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41" y="5733256"/>
            <a:ext cx="9144000" cy="1092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004055"/>
              </p:ext>
            </p:extLst>
          </p:nvPr>
        </p:nvGraphicFramePr>
        <p:xfrm>
          <a:off x="611560" y="1628800"/>
          <a:ext cx="8229600" cy="3851136"/>
        </p:xfrm>
        <a:graphic>
          <a:graphicData uri="http://schemas.openxmlformats.org/drawingml/2006/table">
            <a:tbl>
              <a:tblPr firstRow="1" firstCol="1" bandRow="1"/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64185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41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41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1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1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3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ё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41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481355" y="116632"/>
            <a:ext cx="4159408" cy="16303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kk-KZ" sz="28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Сөзжұмбақтың жауабы</a:t>
            </a:r>
          </a:p>
          <a:p>
            <a:pPr lvl="0" algn="ctr">
              <a:lnSpc>
                <a:spcPct val="106000"/>
              </a:lnSpc>
              <a:spcAft>
                <a:spcPts val="750"/>
              </a:spcAft>
            </a:pPr>
            <a:r>
              <a:rPr lang="kk-KZ" sz="28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«Монт</a:t>
            </a:r>
            <a:r>
              <a:rPr lang="kk-KZ" sz="28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lang="kk-KZ" sz="28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р»</a:t>
            </a:r>
            <a:endParaRPr lang="ru-RU" sz="2800" b="1" i="1" u="sng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0"/>
              </a:spcAft>
            </a:pPr>
            <a:endParaRPr lang="ru-RU" sz="3200" b="1" i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93096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Шырша сөзінің </a:t>
            </a:r>
            <a:r>
              <a:rPr lang="kk-KZ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орысшасы?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3239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41" y="5733256"/>
            <a:ext cx="9144000" cy="1092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468268"/>
              </p:ext>
            </p:extLst>
          </p:nvPr>
        </p:nvGraphicFramePr>
        <p:xfrm>
          <a:off x="611560" y="1628800"/>
          <a:ext cx="8229600" cy="3851136"/>
        </p:xfrm>
        <a:graphic>
          <a:graphicData uri="http://schemas.openxmlformats.org/drawingml/2006/table">
            <a:tbl>
              <a:tblPr firstRow="1" firstCol="1" bandRow="1"/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64185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41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41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1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1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3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ё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41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491325" y="116632"/>
            <a:ext cx="4139467" cy="100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kk-KZ" sz="28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Сөзжұмбақтың жауабы</a:t>
            </a:r>
          </a:p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kk-KZ" sz="28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«Монтер»</a:t>
            </a:r>
            <a:endParaRPr lang="ru-RU" sz="3200" b="1" i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24544" y="4869160"/>
            <a:ext cx="3078088" cy="1087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ts val="1050"/>
              </a:lnSpc>
              <a:spcAft>
                <a:spcPts val="0"/>
              </a:spcAft>
              <a:tabLst>
                <a:tab pos="914400" algn="l"/>
              </a:tabLst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Сырты </a:t>
            </a:r>
            <a:r>
              <a:rPr lang="kk-KZ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қатты</a:t>
            </a:r>
          </a:p>
          <a:p>
            <a:pPr lvl="1">
              <a:lnSpc>
                <a:spcPts val="1050"/>
              </a:lnSpc>
              <a:spcAft>
                <a:spcPts val="0"/>
              </a:spcAft>
              <a:tabLst>
                <a:tab pos="914400" algn="l"/>
              </a:tabLst>
            </a:pPr>
            <a:endParaRPr lang="kk-KZ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ts val="1050"/>
              </a:lnSpc>
              <a:spcAft>
                <a:spcPts val="0"/>
              </a:spcAft>
              <a:tabLst>
                <a:tab pos="914400" algn="l"/>
              </a:tabLst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ts val="1050"/>
              </a:lnSpc>
              <a:spcAft>
                <a:spcPts val="0"/>
              </a:spcAft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Іші </a:t>
            </a:r>
            <a:r>
              <a:rPr lang="kk-KZ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тәтті?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96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41" y="5733256"/>
            <a:ext cx="9144000" cy="1092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0" y="1628800"/>
          <a:ext cx="8229600" cy="3851136"/>
        </p:xfrm>
        <a:graphic>
          <a:graphicData uri="http://schemas.openxmlformats.org/drawingml/2006/table">
            <a:tbl>
              <a:tblPr firstRow="1" firstCol="1" bandRow="1"/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64185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41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41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1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1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3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ё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41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kk-KZ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481355" y="116632"/>
            <a:ext cx="4159408" cy="1565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kk-KZ" sz="28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Сөзжұмбақтың жауабы</a:t>
            </a:r>
          </a:p>
          <a:p>
            <a:pPr lvl="0" algn="ctr">
              <a:lnSpc>
                <a:spcPct val="106000"/>
              </a:lnSpc>
              <a:spcAft>
                <a:spcPts val="750"/>
              </a:spcAft>
            </a:pPr>
            <a:r>
              <a:rPr lang="kk-KZ" sz="28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«Монт</a:t>
            </a:r>
            <a:r>
              <a:rPr lang="kk-KZ" sz="28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lang="kk-KZ" sz="28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р»</a:t>
            </a:r>
            <a:endParaRPr lang="ru-RU" sz="2800" b="1" i="1" u="sng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0"/>
              </a:spcAft>
            </a:pPr>
            <a:endParaRPr lang="kk-KZ" sz="2800" b="1" i="1" u="sng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67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260648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Жасырынған сөздерді тап</a:t>
            </a:r>
            <a:endParaRPr lang="ru-RU" sz="32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3523"/>
            <a:ext cx="9144000" cy="1092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53898"/>
              </p:ext>
            </p:extLst>
          </p:nvPr>
        </p:nvGraphicFramePr>
        <p:xfrm>
          <a:off x="611560" y="1340768"/>
          <a:ext cx="4272135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4427"/>
                <a:gridCol w="854427"/>
                <a:gridCol w="854427"/>
                <a:gridCol w="854427"/>
                <a:gridCol w="85442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ё</a:t>
                      </a:r>
                      <a:endParaRPr lang="ru-RU" sz="20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194640"/>
              </p:ext>
            </p:extLst>
          </p:nvPr>
        </p:nvGraphicFramePr>
        <p:xfrm>
          <a:off x="467544" y="4149080"/>
          <a:ext cx="6095999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ё</a:t>
                      </a:r>
                      <a:endParaRPr lang="ru-RU" sz="20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582914"/>
              </p:ext>
            </p:extLst>
          </p:nvPr>
        </p:nvGraphicFramePr>
        <p:xfrm>
          <a:off x="539552" y="2708920"/>
          <a:ext cx="6096000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ё</a:t>
                      </a:r>
                      <a:endParaRPr lang="ru-RU" sz="20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24128" y="1325471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</a:t>
            </a:r>
            <a:r>
              <a:rPr lang="kk-KZ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2240" y="2790088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Шахт</a:t>
            </a:r>
            <a:r>
              <a:rPr lang="kk-KZ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8264" y="4224243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Дириж</a:t>
            </a:r>
            <a:r>
              <a:rPr lang="kk-KZ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86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5373192"/>
            <a:ext cx="9286875" cy="148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724" y="5489770"/>
            <a:ext cx="9286875" cy="148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8094" y="332803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Жетістік баспалдағы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4286059"/>
            <a:ext cx="2160240" cy="12241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Түсінбедім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3061923"/>
            <a:ext cx="2160240" cy="12241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Сұрағым бар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68144" y="1837787"/>
            <a:ext cx="2160240" cy="12241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Барлығы түсінікті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78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082"/>
            <a:ext cx="914400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76672"/>
            <a:ext cx="9468544" cy="4627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kk-K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Мына сөздерді </a:t>
            </a:r>
            <a:r>
              <a:rPr lang="kk-KZ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буынға бөліп оқып шық</a:t>
            </a:r>
            <a:r>
              <a:rPr lang="kk-K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kk-KZ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Ё әрпі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сөздердің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қай буынында тұр?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kk-KZ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kk-KZ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kk-KZ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 ни ку л</a:t>
            </a:r>
            <a:r>
              <a:rPr lang="kk-KZ" sz="5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lang="kk-KZ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kk-KZ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ак т</a:t>
            </a:r>
            <a:r>
              <a:rPr lang="kk-KZ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lang="kk-KZ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 </a:t>
            </a:r>
            <a:endParaRPr lang="kk-KZ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</a:pPr>
            <a:r>
              <a:rPr lang="kk-KZ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 ри ж</a:t>
            </a:r>
            <a:r>
              <a:rPr lang="kk-KZ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lang="kk-KZ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kk-KZ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мон т</a:t>
            </a:r>
            <a:r>
              <a:rPr lang="kk-KZ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lang="kk-KZ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 </a:t>
            </a:r>
            <a:r>
              <a:rPr lang="kk-KZ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шах т</a:t>
            </a:r>
            <a:r>
              <a:rPr lang="kk-KZ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lang="kk-KZ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 </a:t>
            </a:r>
            <a:endParaRPr lang="ru-RU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endParaRPr lang="kk-KZ" sz="6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18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082"/>
            <a:ext cx="914400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476672"/>
            <a:ext cx="84604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Ойлан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тап.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қойылым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қорқақ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аңның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рөлін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ойнаған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</a:t>
            </a:r>
            <a:r>
              <a:rPr lang="kk-KZ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ё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ұнады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ойлайсыңдар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</a:t>
            </a:r>
            <a:r>
              <a:rPr lang="kk-KZ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ё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аңның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рөлін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ойнады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аңды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көріңдер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Рисунок 6" descr="https://www.zastavki.com/pictures/originals/2014/Animals___Hares_and_rabbits_Hare_in_the_grass_086951_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722" y="2702562"/>
            <a:ext cx="3240360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738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4704"/>
            <a:ext cx="86044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Қоян туралы ауызша шағын мәтін құрастыр.</a:t>
            </a:r>
          </a:p>
          <a:p>
            <a:endParaRPr lang="kk-K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082"/>
            <a:ext cx="914400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95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4704"/>
            <a:ext cx="86044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Қоян туралы ауызша шағын мәтін құрастыру.</a:t>
            </a:r>
          </a:p>
          <a:p>
            <a:endParaRPr lang="kk-KZ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Қоян орманда мекендейді. Ол қорқақ жануар. Оның терісінен тон, бас киім, қолғап,  аяқ киім тігеді. 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082"/>
            <a:ext cx="914400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68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" y="5420881"/>
            <a:ext cx="914400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548680"/>
            <a:ext cx="7272808" cy="3028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kk-KZ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Кел ойнайық</a:t>
            </a:r>
            <a:r>
              <a:rPr lang="kk-KZ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kk-KZ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kk-KZ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Таяқша бар қолында,   </a:t>
            </a: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kk-KZ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Кімді айттым ойымда</a:t>
            </a:r>
            <a:r>
              <a:rPr lang="kk-KZ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r">
              <a:lnSpc>
                <a:spcPct val="106000"/>
              </a:lnSpc>
              <a:spcAft>
                <a:spcPts val="0"/>
              </a:spcAft>
            </a:pP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Ескен Елубай</a:t>
            </a: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ust.kz/materials/docx/image/2018/january/d17/1516209771_html_18c7a6fcdd9dd88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84685"/>
            <a:ext cx="2160240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527884" y="4472817"/>
            <a:ext cx="2160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Дириж</a:t>
            </a: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lang="kk-KZ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2337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ишем букву 'Ё' красиво (720p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520" y="116632"/>
            <a:ext cx="8512373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0513"/>
            <a:ext cx="914400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67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0513"/>
            <a:ext cx="914400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812170"/>
            <a:ext cx="2167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812170"/>
            <a:ext cx="2167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4128" y="1628800"/>
            <a:ext cx="32403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Дәптермен жұмыс</a:t>
            </a:r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5096" t="18500" r="44465" b="19485"/>
          <a:stretch/>
        </p:blipFill>
        <p:spPr>
          <a:xfrm>
            <a:off x="216726" y="411054"/>
            <a:ext cx="4651945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5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 (4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074" y="40944"/>
            <a:ext cx="8944421" cy="670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</TotalTime>
  <Words>329</Words>
  <Application>Microsoft Office PowerPoint</Application>
  <PresentationFormat>Экран (4:3)</PresentationFormat>
  <Paragraphs>219</Paragraphs>
  <Slides>18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Мурат Ахметов</cp:lastModifiedBy>
  <cp:revision>61</cp:revision>
  <dcterms:created xsi:type="dcterms:W3CDTF">2020-07-24T08:42:23Z</dcterms:created>
  <dcterms:modified xsi:type="dcterms:W3CDTF">2021-02-12T17:35:22Z</dcterms:modified>
</cp:coreProperties>
</file>