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62" r:id="rId2"/>
    <p:sldId id="278" r:id="rId3"/>
    <p:sldId id="264" r:id="rId4"/>
    <p:sldId id="266" r:id="rId5"/>
    <p:sldId id="275" r:id="rId6"/>
    <p:sldId id="280" r:id="rId7"/>
    <p:sldId id="284" r:id="rId8"/>
    <p:sldId id="282" r:id="rId9"/>
    <p:sldId id="285" r:id="rId10"/>
    <p:sldId id="267" r:id="rId11"/>
    <p:sldId id="277" r:id="rId12"/>
    <p:sldId id="286" r:id="rId13"/>
    <p:sldId id="288" r:id="rId14"/>
    <p:sldId id="273" r:id="rId15"/>
    <p:sldId id="276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2417C-C8F0-4674-B04F-BFAF84112E38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E6A24-E976-4AC4-9F9C-B1FC14051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3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88DD6-24A0-49C9-AABF-CE0B2AF45158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8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2C0A16-2F6B-4C2E-AC6C-10DE9D90BE8A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7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7A8E55-6FBC-46D0-AE00-FAD0007FB22B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4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726B0-00EE-4BAC-91EB-333B52BC1E9C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E3B88-C94E-4F24-8B0B-8C106E201ACC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6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6A2C2-01AE-413D-B2AE-EA09DA6E04A2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1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E53FD-97D2-4A0A-AFCE-550498CC267F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01B4F-2F59-46F9-9D6B-499A1F43C714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9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0B09D-5C34-4460-8D9A-6E9C072E7902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2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06A3D-EF7D-432F-9716-E6923E502A9D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6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84FF7-D476-4D45-A6E7-A01938F33DA4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4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59267C-9B79-4E18-B6A7-86D512DD8DE8}" type="slidenum">
              <a:rPr lang="kk-K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268759"/>
            <a:ext cx="889248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Сабақтың тақырыбы:   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Ұлттық ойындар туралы не білемін? Э дыбысы мен әрпі. 3- сабағы</a:t>
            </a:r>
            <a:r>
              <a:rPr lang="kk-K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kk-KZ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 мақсаты:</a:t>
            </a:r>
            <a:r>
              <a:rPr lang="kk-KZ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Э дыбысы </a:t>
            </a:r>
            <a:r>
              <a:rPr lang="kk-KZ" sz="2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мен </a:t>
            </a:r>
            <a:r>
              <a:rPr lang="kk-KZ" sz="280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әрпі тақырыбымен </a:t>
            </a:r>
            <a:r>
              <a:rPr lang="kk-KZ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танысуды жалғастырасың. 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Мәтінді оқисың,  сөздердегі дыбыстарды ажыратасың.                                          </a:t>
            </a:r>
          </a:p>
          <a:p>
            <a:pPr algn="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Сауат ашу» 1 сынып қазақ тілінде оқытатын мектептерге арналған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030" y="-171401"/>
            <a:ext cx="1645515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123" y="77723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Сынып: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lvl="0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Пән: 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сауат ашу</a:t>
            </a:r>
            <a:endParaRPr lang="kk-KZ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812170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812170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128" y="1628800"/>
            <a:ext cx="3240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Дәптермен жұмыс</a:t>
            </a:r>
            <a:endParaRPr lang="ru-RU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3989" t="18500" r="45572" b="19485"/>
          <a:stretch/>
        </p:blipFill>
        <p:spPr>
          <a:xfrm>
            <a:off x="539552" y="504081"/>
            <a:ext cx="4248472" cy="486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5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ae01.alicdn.com/kf/H7d1661dda36a4e999fc3f3916555b259R/Minimalist-Modern-Hotel-Bedroom-Bedside-Lamp-Desk-Regulation-Small-Night-Lamp-Creative-Birthday-Gift-LED-Decorati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3031" r="35154" b="2999"/>
          <a:stretch/>
        </p:blipFill>
        <p:spPr bwMode="auto">
          <a:xfrm>
            <a:off x="465408" y="1392369"/>
            <a:ext cx="129614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tdata.ru/u24/photo8AA4/20892428766-0/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072" y="1414023"/>
            <a:ext cx="1835423" cy="154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zooclub.ru/attach/18000/182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96" y="1390471"/>
            <a:ext cx="2304256" cy="147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0.wp.com/napalitre.ru/wp-content/uploads/2017/05/IMG_0294-1024x76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7" y="3391282"/>
            <a:ext cx="1807066" cy="135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avatars.mds.yandex.net/get-zen_doc/1900266/pub_5f02e55efdc79f525c4180df_5f02eb13a4bb5f6ea16cbe09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81" y="3407431"/>
            <a:ext cx="1691406" cy="13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e7.pngegg.com/pngimages/579/296/png-clipart-tiger-black-panther-cartoon-illustration-cartoon-tiger-cartoon-character-mamm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96" y="3407431"/>
            <a:ext cx="2179205" cy="1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351161"/>
            <a:ext cx="4528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Жасырынған қай сөз?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20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628800"/>
            <a:ext cx="58013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0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Экипаж</a:t>
            </a:r>
            <a:endParaRPr lang="ru-RU" sz="10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64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628800"/>
            <a:ext cx="58013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kk-KZ" sz="10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k-KZ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kk-KZ" sz="10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kk-KZ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10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10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12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3265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Қай дыбыстан басталады?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0217" y="1537601"/>
            <a:ext cx="26091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</a:t>
            </a:r>
          </a:p>
          <a:p>
            <a:r>
              <a:rPr lang="kk-KZ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 Д</a:t>
            </a:r>
          </a:p>
          <a:p>
            <a:r>
              <a:rPr lang="kk-KZ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 Т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portjuliafoxs.ru/images/product/l/373974820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7" y="1070743"/>
            <a:ext cx="2229659" cy="17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originals/2f/de/c6/2fdec6f6c3763826803d1259330381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50" y="2790271"/>
            <a:ext cx="2229659" cy="15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9.userapi.com/agTMASmARgXYlepl0d-gjxosVAVSu3S_HZxPCw/8uhM9zPF9p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5"/>
          <a:stretch/>
        </p:blipFill>
        <p:spPr bwMode="auto">
          <a:xfrm>
            <a:off x="7229271" y="492981"/>
            <a:ext cx="1678139" cy="173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-kaspi.kz/shop/medias/sys_master/images/images/h51/h85/12370404933662/polese-mega-ekskavator-kolesnyj-38050-10300796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02" y="2593146"/>
            <a:ext cx="2362215" cy="182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wallpapersafari.com/55/24/XEcyI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2" y="4385677"/>
            <a:ext cx="1741299" cy="15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bs.twimg.com/media/EUBKQaYXkAA3DB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28" y="3848846"/>
            <a:ext cx="1601343" cy="160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76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3265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Қай дыбыстан басталады?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312" y="1470358"/>
            <a:ext cx="26091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</a:t>
            </a:r>
          </a:p>
          <a:p>
            <a:r>
              <a:rPr lang="kk-KZ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Д</a:t>
            </a:r>
          </a:p>
          <a:p>
            <a:r>
              <a:rPr lang="kk-KZ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 Т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portjuliafoxs.ru/images/product/l/373974820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7" y="1070743"/>
            <a:ext cx="2229659" cy="17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originals/2f/de/c6/2fdec6f6c3763826803d1259330381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50" y="2790271"/>
            <a:ext cx="2229659" cy="15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9.userapi.com/agTMASmARgXYlepl0d-gjxosVAVSu3S_HZxPCw/8uhM9zPF9p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5"/>
          <a:stretch/>
        </p:blipFill>
        <p:spPr bwMode="auto">
          <a:xfrm>
            <a:off x="7229271" y="492981"/>
            <a:ext cx="1678139" cy="173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-kaspi.kz/shop/medias/sys_master/images/images/h51/h85/12370404933662/polese-mega-ekskavator-kolesnyj-38050-10300796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02" y="2593146"/>
            <a:ext cx="2362215" cy="182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wallpapersafari.com/55/24/XEcyI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2" y="4385677"/>
            <a:ext cx="1741299" cy="15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bs.twimg.com/media/EUBKQaYXkAA3DB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28" y="3848846"/>
            <a:ext cx="1601343" cy="160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5085853" y="4031118"/>
            <a:ext cx="588065" cy="676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366923" y="4156906"/>
            <a:ext cx="485750" cy="415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086740" y="1963897"/>
            <a:ext cx="695021" cy="328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368295" y="2178881"/>
            <a:ext cx="1288539" cy="596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085853" y="1963897"/>
            <a:ext cx="1692561" cy="114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125087" y="3010325"/>
            <a:ext cx="695021" cy="328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5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" y="5733256"/>
            <a:ext cx="9144000" cy="109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іlektes Nýrmanova - &quot;Тілдерді оқыту орталығы&quot; КМ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" y="-2936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83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s.f.kz/prod/40/39955_5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"/>
          <a:stretch/>
        </p:blipFill>
        <p:spPr bwMode="auto">
          <a:xfrm>
            <a:off x="1403648" y="404664"/>
            <a:ext cx="57538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908720"/>
            <a:ext cx="79928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Оқы.</a:t>
            </a:r>
          </a:p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Мынау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 арналған кітап. Ол «Менің алғашқы энциклопедиям» деп аталады. Кітаптан өзіңе керекті ақпараттарды ала аласың. </a:t>
            </a:r>
          </a:p>
          <a:p>
            <a:endParaRPr lang="ru-RU" dirty="0"/>
          </a:p>
        </p:txBody>
      </p:sp>
      <p:pic>
        <p:nvPicPr>
          <p:cNvPr id="4" name="Picture 2" descr="https://s.f.kz/prod/40/39955_5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"/>
          <a:stretch/>
        </p:blipFill>
        <p:spPr bwMode="auto">
          <a:xfrm>
            <a:off x="2915816" y="2974466"/>
            <a:ext cx="2297444" cy="20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18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" y="54208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836712"/>
            <a:ext cx="792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Оқы.</a:t>
            </a:r>
          </a:p>
          <a:p>
            <a:pPr marL="285750" indent="-28575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эскимостар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білдім.</a:t>
            </a:r>
          </a:p>
          <a:p>
            <a:pPr marL="285750" indent="-285750">
              <a:buFontTx/>
              <a:buChar char="-"/>
            </a:pPr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Ондай ақпаратты қайдан таптың?</a:t>
            </a:r>
          </a:p>
          <a:p>
            <a:pPr marL="285750" indent="-285750">
              <a:buFontTx/>
              <a:buChar char="-"/>
            </a:pPr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«Менің алғашқы энциклопедиям» кітабынан.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e.toonpool.com/user/429/files/eskimo_at_work_44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06811"/>
            <a:ext cx="2002259" cy="144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itekid.ru/imgn/18/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39734"/>
            <a:ext cx="2304256" cy="141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3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196752"/>
            <a:ext cx="7254552" cy="4373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kk-KZ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к...м...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6000"/>
              </a:lnSpc>
            </a:pPr>
            <a:r>
              <a:rPr lang="kk-KZ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к...р...г...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6000"/>
              </a:lnSpc>
            </a:pPr>
            <a:r>
              <a:rPr lang="kk-KZ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көм...к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6000"/>
              </a:lnSpc>
            </a:pPr>
            <a:r>
              <a:rPr lang="kk-KZ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...л...</a:t>
            </a:r>
            <a:r>
              <a:rPr lang="kk-KZ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ктр</a:t>
            </a:r>
          </a:p>
          <a:p>
            <a:pPr lvl="0">
              <a:lnSpc>
                <a:spcPct val="106000"/>
              </a:lnSpc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скалатор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6000"/>
              </a:lnSpc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кскаватор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6000"/>
              </a:lnSpc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712902"/>
            <a:ext cx="5400600" cy="48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</a:pPr>
            <a:r>
              <a:rPr lang="kk-KZ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"Э немесе Е"</a:t>
            </a:r>
            <a:endParaRPr lang="ru-RU" sz="2400" b="1" i="1" u="sng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8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196752"/>
            <a:ext cx="7254552" cy="4373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kk-KZ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к...м</a:t>
            </a:r>
            <a:r>
              <a:rPr lang="kk-KZ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              кеме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к...р...г</a:t>
            </a:r>
            <a:r>
              <a:rPr lang="kk-KZ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          кереге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көм...</a:t>
            </a:r>
            <a:r>
              <a:rPr lang="kk-KZ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             көмек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...л...</a:t>
            </a:r>
            <a:r>
              <a:rPr lang="kk-KZ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ктр            электр</a:t>
            </a:r>
          </a:p>
          <a:p>
            <a:pPr>
              <a:lnSpc>
                <a:spcPct val="106000"/>
              </a:lnSpc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скалатор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эскалатор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кскаватор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экскаватор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712902"/>
            <a:ext cx="5400600" cy="48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</a:pPr>
            <a:r>
              <a:rPr lang="kk-KZ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"Э немесе Е"</a:t>
            </a:r>
            <a:endParaRPr lang="ru-RU" sz="2400" b="1" i="1" u="sng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2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ЕРГІТУ сәті АЛАҚАН ҚАНЕ БАЛАҚАН (72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9144000" cy="63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7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5976" y="1340768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Баспа түрі</a:t>
            </a:r>
            <a:endParaRPr lang="ru-RU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6064" y="4149080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Жазба түрі</a:t>
            </a:r>
            <a:endParaRPr lang="ru-RU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ds03.infourok.ru/uploads/ex/07b7/0003ebce-7f487fa6/hello_html_m3c49287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3" t="2438" r="1330" b="65436"/>
          <a:stretch/>
        </p:blipFill>
        <p:spPr bwMode="auto">
          <a:xfrm>
            <a:off x="1043608" y="598109"/>
            <a:ext cx="2448272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avatars.mds.yandex.net/get-pdb/1642762/e4759676-0b6d-4eee-9b89-318b18622b63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46"/>
          <a:stretch/>
        </p:blipFill>
        <p:spPr bwMode="auto">
          <a:xfrm>
            <a:off x="155575" y="-3840163"/>
            <a:ext cx="9753600" cy="2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cf.ppt-online.org/files/slide/u/U0Vdy6P7fNQ9BsxrHlFztImoeW1jZA8chY4DaX/slide-29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2" t="5731" r="22827" b="27530"/>
          <a:stretch/>
        </p:blipFill>
        <p:spPr bwMode="auto">
          <a:xfrm>
            <a:off x="1043608" y="3320988"/>
            <a:ext cx="2232248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494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" y="54208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039" y="19400"/>
            <a:ext cx="8887961" cy="49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8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2500</TotalTime>
  <Words>157</Words>
  <Application>Microsoft Office PowerPoint</Application>
  <PresentationFormat>Экран (4:3)</PresentationFormat>
  <Paragraphs>43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Мурат Ахметов</cp:lastModifiedBy>
  <cp:revision>63</cp:revision>
  <dcterms:created xsi:type="dcterms:W3CDTF">2020-07-24T08:42:23Z</dcterms:created>
  <dcterms:modified xsi:type="dcterms:W3CDTF">2021-02-13T05:32:15Z</dcterms:modified>
</cp:coreProperties>
</file>