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63" r:id="rId3"/>
    <p:sldId id="260" r:id="rId4"/>
    <p:sldId id="269" r:id="rId5"/>
    <p:sldId id="266" r:id="rId6"/>
    <p:sldId id="267" r:id="rId7"/>
    <p:sldId id="268" r:id="rId8"/>
    <p:sldId id="270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1660C-8717-4FE8-8544-199530E6BB90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2D649-1008-4CD7-A718-9041A0A06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19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42620F-234A-444C-B3AC-D389C477B555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668EB1-ABB0-4B5B-BFC3-DFA7191126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344817" cy="609686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2699792" y="548680"/>
            <a:ext cx="49672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Кейіпкерлерді сипаттаймын.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жасай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аламын.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буындардан сөз құрай аламын.</a:t>
            </a:r>
          </a:p>
          <a:p>
            <a:pPr>
              <a:defRPr/>
            </a:pPr>
            <a:endParaRPr lang="kk-KZ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Тақпақтарды мәнерлеп оқып, жатқа айта аламын.</a:t>
            </a:r>
          </a:p>
          <a:p>
            <a:pPr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8811460"/>
      </p:ext>
    </p:extLst>
  </p:cSld>
  <p:clrMapOvr>
    <a:masterClrMapping/>
  </p:clrMapOvr>
  <p:transition spd="slow" advTm="497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r>
              <a:rPr lang="kk-KZ" sz="3200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r>
              <a:rPr lang="kk-KZ" sz="3200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7339594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4378498"/>
          </a:xfrm>
        </p:spPr>
        <p:txBody>
          <a:bodyPr>
            <a:noAutofit/>
          </a:bodyPr>
          <a:lstStyle/>
          <a:p>
            <a:r>
              <a:rPr lang="ru-RU" sz="1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1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738538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tx1"/>
                </a:solidFill>
              </a:rPr>
              <a:t>Сөздерді оқы. Дыбыстық талдау жаса.</a:t>
            </a:r>
            <a:br>
              <a:rPr lang="kk-KZ" sz="2800" dirty="0" smtClean="0">
                <a:solidFill>
                  <a:schemeClr val="tx1"/>
                </a:solidFill>
              </a:rPr>
            </a:br>
            <a:r>
              <a:rPr lang="kk-KZ" sz="2800" dirty="0" smtClean="0">
                <a:solidFill>
                  <a:schemeClr val="tx1"/>
                </a:solidFill>
              </a:rPr>
              <a:t>Әр сөзде неше дыбыс, неше әріп бар?</a:t>
            </a:r>
            <a:r>
              <a:rPr lang="kk-KZ" sz="2800" dirty="0" smtClean="0"/>
              <a:t/>
            </a:r>
            <a:br>
              <a:rPr lang="kk-KZ" sz="2800" dirty="0" smtClean="0"/>
            </a:br>
            <a:r>
              <a:rPr lang="kk-KZ" sz="2800" dirty="0" smtClean="0"/>
              <a:t/>
            </a:r>
            <a:br>
              <a:rPr lang="kk-KZ" sz="2800" dirty="0" smtClean="0"/>
            </a:br>
            <a:r>
              <a:rPr lang="kk-KZ" sz="2800" dirty="0" smtClean="0"/>
              <a:t/>
            </a:r>
            <a:br>
              <a:rPr lang="kk-KZ" sz="2800" dirty="0" smtClean="0"/>
            </a:br>
            <a:r>
              <a:rPr lang="kk-KZ" sz="2800" dirty="0" smtClean="0">
                <a:solidFill>
                  <a:schemeClr val="tx1"/>
                </a:solidFill>
              </a:rPr>
              <a:t>акт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ёр  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шахтёр   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монтёр    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дирижёр 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фуникулёр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48499"/>
              </p:ext>
            </p:extLst>
          </p:nvPr>
        </p:nvGraphicFramePr>
        <p:xfrm>
          <a:off x="2123728" y="2420888"/>
          <a:ext cx="273630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51"/>
                <a:gridCol w="456051"/>
                <a:gridCol w="456051"/>
                <a:gridCol w="456051"/>
                <a:gridCol w="456051"/>
                <a:gridCol w="456051"/>
              </a:tblGrid>
              <a:tr h="36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682760"/>
              </p:ext>
            </p:extLst>
          </p:nvPr>
        </p:nvGraphicFramePr>
        <p:xfrm>
          <a:off x="2123728" y="2852936"/>
          <a:ext cx="32403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909"/>
                <a:gridCol w="462909"/>
                <a:gridCol w="462909"/>
                <a:gridCol w="462909"/>
                <a:gridCol w="462909"/>
                <a:gridCol w="462909"/>
                <a:gridCol w="46290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64750"/>
              </p:ext>
            </p:extLst>
          </p:nvPr>
        </p:nvGraphicFramePr>
        <p:xfrm>
          <a:off x="2123728" y="3284984"/>
          <a:ext cx="324036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909"/>
                <a:gridCol w="462909"/>
                <a:gridCol w="462909"/>
                <a:gridCol w="462909"/>
                <a:gridCol w="462909"/>
                <a:gridCol w="462909"/>
                <a:gridCol w="46290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764102"/>
              </p:ext>
            </p:extLst>
          </p:nvPr>
        </p:nvGraphicFramePr>
        <p:xfrm>
          <a:off x="2123729" y="3717032"/>
          <a:ext cx="374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  <a:gridCol w="468052"/>
                <a:gridCol w="468052"/>
                <a:gridCol w="46805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0768"/>
              </p:ext>
            </p:extLst>
          </p:nvPr>
        </p:nvGraphicFramePr>
        <p:xfrm>
          <a:off x="2339753" y="4149080"/>
          <a:ext cx="45365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"/>
                <a:gridCol w="453650"/>
                <a:gridCol w="453650"/>
                <a:gridCol w="453650"/>
                <a:gridCol w="453650"/>
                <a:gridCol w="453650"/>
                <a:gridCol w="453650"/>
                <a:gridCol w="453650"/>
                <a:gridCol w="453650"/>
                <a:gridCol w="4536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53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589" y="580938"/>
            <a:ext cx="849585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Оқы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Сұраққа жауап бер.</a:t>
            </a: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Бүгінгі қойылым өте әсерлі өтті. Маған қорқақ 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аңның рөлін ойнаған актер қатты ұнады. </a:t>
            </a: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Актер қай аңның рөлін ойнады?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Сол аңды сипаттап бер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Сладков Н. &quot;Как заяц всех напугал&quot; - Энциклопедия сказочных геро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3240360" cy="21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91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236" y="274339"/>
            <a:ext cx="8339236" cy="6440607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Берілген сұрақтар арқылы жауаптарын болжа. 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-актер кім?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...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Қандай актерлерді білесің?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...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Бұл қандай фильм</a:t>
            </a: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pic>
        <p:nvPicPr>
          <p:cNvPr id="3074" name="Picture 2" descr="Бекежан батыр Төлеген батырды өлтірмег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4592511" cy="30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Тест: Қожаны қаншалықты танисыз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616" y="1052736"/>
            <a:ext cx="276194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9775" y="2483604"/>
            <a:ext cx="2029979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Нұрлан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Сегізбаев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6191727"/>
            <a:ext cx="3816424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Меруер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Өтекешова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Құман </a:t>
            </a:r>
            <a:r>
              <a:rPr lang="kk-KZ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Тастанбек</a:t>
            </a:r>
            <a:br>
              <a:rPr lang="kk-KZ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Асанәлі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Әшімов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2271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Жұмбақты шеш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Таяқша бар қолында</a:t>
            </a:r>
            <a:b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Кімді айттым ойымда?</a:t>
            </a: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>
                <a:solidFill>
                  <a:schemeClr val="tx1"/>
                </a:solidFill>
              </a:rPr>
              <a:t/>
            </a:r>
            <a:br>
              <a:rPr lang="kk-KZ" dirty="0">
                <a:solidFill>
                  <a:schemeClr val="tx1"/>
                </a:solidFill>
              </a:rPr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pic>
        <p:nvPicPr>
          <p:cNvPr id="2050" name="Picture 2" descr="Conductor Of Orchestra Stock Illustration - Download Image Now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3486150" cy="44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348331"/>
              </p:ext>
            </p:extLst>
          </p:nvPr>
        </p:nvGraphicFramePr>
        <p:xfrm>
          <a:off x="1475656" y="5445224"/>
          <a:ext cx="4752528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  <a:gridCol w="594066"/>
              </a:tblGrid>
              <a:tr h="4320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36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Загадки про буквы алфавита для детей | 101 лучш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4" t="17416" r="4794" b="17416"/>
          <a:stretch>
            <a:fillRect/>
          </a:stretch>
        </p:blipFill>
        <p:spPr bwMode="auto">
          <a:xfrm>
            <a:off x="482600" y="3602038"/>
            <a:ext cx="7777163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65345"/>
            <a:ext cx="772370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800" b="1" dirty="0">
                <a:ln w="6600">
                  <a:solidFill>
                    <a:schemeClr val="accent2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Ойын «Адасқан дыбыстар».</a:t>
            </a:r>
          </a:p>
        </p:txBody>
      </p:sp>
      <p:sp>
        <p:nvSpPr>
          <p:cNvPr id="7173" name="TextBox 3"/>
          <p:cNvSpPr txBox="1">
            <a:spLocks noChangeArrowheads="1"/>
          </p:cNvSpPr>
          <p:nvPr/>
        </p:nvSpPr>
        <p:spPr bwMode="auto">
          <a:xfrm>
            <a:off x="2195513" y="2768600"/>
            <a:ext cx="7745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Өө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96175" y="3594100"/>
            <a:ext cx="1081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>
                <a:latin typeface="Times New Roman" pitchFamily="18" charset="0"/>
                <a:cs typeface="Times New Roman" pitchFamily="18" charset="0"/>
              </a:rPr>
              <a:t>Шш</a:t>
            </a:r>
            <a:endParaRPr lang="ru-RU" sz="5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60800" y="4191000"/>
            <a:ext cx="492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>
                <a:latin typeface="Times New Roman" pitchFamily="18" charset="0"/>
                <a:cs typeface="Times New Roman" pitchFamily="18" charset="0"/>
              </a:rPr>
              <a:t>Іі</a:t>
            </a:r>
            <a:endParaRPr lang="ru-RU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0238" y="2952750"/>
            <a:ext cx="9765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Жж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57588" y="1844675"/>
            <a:ext cx="788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>
                <a:latin typeface="Times New Roman" pitchFamily="18" charset="0"/>
                <a:cs typeface="Times New Roman" pitchFamily="18" charset="0"/>
              </a:rPr>
              <a:t>Лл</a:t>
            </a:r>
            <a:endParaRPr lang="ru-RU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24463" y="1550988"/>
            <a:ext cx="6142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Зз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98463" y="3101975"/>
            <a:ext cx="728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>
                <a:latin typeface="Times New Roman" pitchFamily="18" charset="0"/>
                <a:cs typeface="Times New Roman" pitchFamily="18" charset="0"/>
              </a:rPr>
              <a:t>Сс</a:t>
            </a:r>
            <a:endParaRPr lang="ru-RU" sz="5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748588" y="2671763"/>
            <a:ext cx="809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>
                <a:latin typeface="Times New Roman" pitchFamily="18" charset="0"/>
                <a:cs typeface="Times New Roman" pitchFamily="18" charset="0"/>
              </a:rPr>
              <a:t>Ии</a:t>
            </a:r>
            <a:endParaRPr lang="ru-RU" sz="5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88125" y="1900238"/>
            <a:ext cx="6880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Ғғ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4735" y="593007"/>
            <a:ext cx="7265130" cy="8617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>
                <a:ln w="6600">
                  <a:solidFill>
                    <a:schemeClr val="accent2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 өз үйшігіне орналастыр</a:t>
            </a:r>
            <a:r>
              <a:rPr lang="kk-KZ" b="1" dirty="0">
                <a:ln w="6600">
                  <a:solidFill>
                    <a:schemeClr val="accent2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60800" y="3101975"/>
            <a:ext cx="114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Ыы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6500" y="2410153"/>
            <a:ext cx="1057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Юю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84368" y="1700808"/>
            <a:ext cx="704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Яя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37632" y="2546350"/>
            <a:ext cx="848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Ёё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98463" y="1550987"/>
            <a:ext cx="851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513" y="1843374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Йй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3602038"/>
            <a:ext cx="73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/>
              <a:t>Әә</a:t>
            </a:r>
            <a:endParaRPr lang="ru-RU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614934"/>
      </p:ext>
    </p:extLst>
  </p:cSld>
  <p:clrMapOvr>
    <a:masterClrMapping/>
  </p:clrMapOvr>
  <p:transition spd="slow" advTm="214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0.02704 L 0.23837 0.277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6791E-6 L -0.00798 0.524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262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3352E-6 L -0.0099 0.239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119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60434 0.4310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26" y="2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8673E-6 L -0.11979 0.2022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10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0.09635 0.0631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26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362E-6 L 0.00034 0.2124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06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61355 0.3891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77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08959 0.4062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79" y="2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79371E-6 L -0.23038 0.2830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8" y="14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L 0.30607 0.3252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-0.11858 0.0747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7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06771 0.2530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5" y="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57414 0.5027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98" y="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-0.54236 0.54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18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-0.40295 0.3275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56" y="1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" grpId="0"/>
      <p:bldP spid="9" grpId="0"/>
      <p:bldP spid="11" grpId="0"/>
      <p:bldP spid="12" grpId="0"/>
      <p:bldP spid="14" grpId="0"/>
      <p:bldP spid="16" grpId="0"/>
      <p:bldP spid="17" grpId="0"/>
      <p:bldP spid="3" grpId="0"/>
      <p:bldP spid="4" grpId="0"/>
      <p:bldP spid="6" grpId="0"/>
      <p:bldP spid="8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опись буква Ё для детей, учимся писать, распечатат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13" b="22927"/>
          <a:stretch/>
        </p:blipFill>
        <p:spPr bwMode="auto">
          <a:xfrm>
            <a:off x="467544" y="188640"/>
            <a:ext cx="842493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69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825</TotalTime>
  <Words>146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PowerPoint</vt:lpstr>
      <vt:lpstr>Презентация PowerPoint</vt:lpstr>
      <vt:lpstr>Й+О=ё</vt:lpstr>
      <vt:lpstr>Сөздерді оқы. Дыбыстық талдау жаса. Әр сөзде неше дыбыс, неше әріп бар?   актёр    шахтёр     монтёр      дирижёр   фуникулёр  </vt:lpstr>
      <vt:lpstr>Презентация PowerPoint</vt:lpstr>
      <vt:lpstr>   Берілген сұрақтар арқылы жауаптарын болжа.   -актер кім? - ... - Қандай актерлерді білесің? - ... - Бұл қандай фильм?                    </vt:lpstr>
      <vt:lpstr>  Жұмбақты шеш   Таяқша бар қолында Кімді айттым ойымда?     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Медет</dc:creator>
  <cp:lastModifiedBy>HP</cp:lastModifiedBy>
  <cp:revision>38</cp:revision>
  <dcterms:created xsi:type="dcterms:W3CDTF">2021-01-05T13:22:11Z</dcterms:created>
  <dcterms:modified xsi:type="dcterms:W3CDTF">2021-01-22T08:25:57Z</dcterms:modified>
</cp:coreProperties>
</file>