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2" r:id="rId4"/>
    <p:sldId id="258" r:id="rId5"/>
    <p:sldId id="265" r:id="rId6"/>
    <p:sldId id="263" r:id="rId7"/>
    <p:sldId id="267" r:id="rId8"/>
    <p:sldId id="257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AD21906-6993-49ED-ADAB-2A7EA3DA8548}" type="datetimeFigureOut">
              <a:rPr lang="ru-RU" smtClean="0"/>
              <a:t>22.01.2021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6A200D-FB71-490D-9DB7-4CA0B07EC8E2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544" y="351763"/>
            <a:ext cx="7344817" cy="6096863"/>
          </a:xfrm>
          <a:prstGeom prst="rect">
            <a:avLst/>
          </a:prstGeom>
          <a:ln w="301625"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3" name="Прямоугольник 1"/>
          <p:cNvSpPr>
            <a:spLocks noChangeArrowheads="1"/>
          </p:cNvSpPr>
          <p:nvPr/>
        </p:nvSpPr>
        <p:spPr bwMode="auto">
          <a:xfrm>
            <a:off x="3700091" y="548680"/>
            <a:ext cx="4967288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kk-K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Ұлттық ойын туралы не білемін?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Вв</a:t>
            </a:r>
            <a:r>
              <a:rPr lang="kk-KZ" sz="3200" dirty="0" smtClean="0">
                <a:solidFill>
                  <a:srgbClr val="00CC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дыбысы мен әрпі. </a:t>
            </a: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76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9353" y="1447176"/>
            <a:ext cx="6721039" cy="1442591"/>
          </a:xfrm>
        </p:spPr>
        <p:txBody>
          <a:bodyPr>
            <a:normAutofit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Қосылса 1 мен 3 арасы,</a:t>
            </a:r>
            <a:br>
              <a:rPr lang="kk-KZ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Қандай әріп, 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арашы 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Буква В. :) &quot;ВЕСЁЛЫЙ АЛФАВИТ.&quot; (КАРТОЧКИ С КАРТИНКАМИ+КЛИПАРТ). Обсуждение  на LiveInternet - Российский Сервис Онлайн-Дневников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9" t="3855" r="9415" b="5744"/>
          <a:stretch/>
        </p:blipFill>
        <p:spPr bwMode="auto">
          <a:xfrm>
            <a:off x="6156176" y="2924944"/>
            <a:ext cx="261288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103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2060575"/>
            <a:ext cx="777686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kk-KZ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 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бар сөздерді оқимыз.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  <a:defRPr/>
            </a:pPr>
            <a:r>
              <a:rPr lang="kk-KZ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</a:t>
            </a:r>
            <a:r>
              <a:rPr lang="kk-KZ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буындар мен сөздерді жазамыз.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>
              <a:latin typeface="Arial" panose="020B0604020202020204" pitchFamily="34" charset="0"/>
            </a:endParaRPr>
          </a:p>
        </p:txBody>
      </p:sp>
      <p:pic>
        <p:nvPicPr>
          <p:cNvPr id="5123" name="Picture 2" descr="Картинки по запросу мудрая сова вектор | Сова картины, Сова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3" y="4076700"/>
            <a:ext cx="3313112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42189521"/>
      </p:ext>
    </p:extLst>
  </p:cSld>
  <p:clrMapOvr>
    <a:masterClrMapping/>
  </p:clrMapOvr>
  <p:transition spd="slow" advTm="116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ВЕЛОСИПЕД SPORTSPOWER D 26 в Астане (Нур-Султан), Алматы, Шымкенте - купить  по выгодной цене в HUBE, отзыв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ВЕЛОСИПЕД SPORTSPOWER D 26 в Астане (Нур-Султан), Алматы, Шымкенте - купить  по выгодной цене в HUBE, отзывы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ВЕЛОСИПЕД SPORTSPOWER D 26 в Астане (Нур-Султан), Алматы, Шымкенте - купить  по выгодной цене в HUBE, отзывы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137617"/>
            <a:ext cx="2880320" cy="1601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Вертолет радиоуправляемый SHENZHEN TOYS Special Helicopter - купить по  лучшей цене в интернет-магазине детских игрушек SunnyToy!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72" b="9179"/>
          <a:stretch/>
        </p:blipFill>
        <p:spPr bwMode="auto">
          <a:xfrm>
            <a:off x="1128690" y="17882"/>
            <a:ext cx="3394015" cy="262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ᐈ Детский рисунок вокзала фотографии, картинки паравоз рисунок | скачать на  Depositphotos®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" t="6901"/>
          <a:stretch/>
        </p:blipFill>
        <p:spPr bwMode="auto">
          <a:xfrm>
            <a:off x="5234637" y="4617710"/>
            <a:ext cx="3742662" cy="2155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Столичный вокзал «Астана» переименован в «Нур-Султан» | КТК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299" y="88638"/>
            <a:ext cx="3810000" cy="253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ᐈ Волейбол дети фото, рисунки волейбол | скачать на Depositphotos®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820879"/>
            <a:ext cx="3440699" cy="231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Буква В. :) &quot;ВЕСЁЛЫЙ АЛФАВИТ.&quot; (КАРТОЧКИ С КАРТИНКАМИ+КЛИПАРТ). Обсуждение  на LiveInternet - Российский Сервис Онлайн-Дневников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09" t="3855" r="9415" b="5744"/>
          <a:stretch/>
        </p:blipFill>
        <p:spPr bwMode="auto">
          <a:xfrm>
            <a:off x="4429160" y="2251056"/>
            <a:ext cx="1799024" cy="223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4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96752"/>
            <a:ext cx="7498080" cy="4896544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Оқы. Сызбаға сәкес сөзді тап.</a:t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ваза                               паравоз</a:t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волейбол                      аквариум</a:t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вагон                             автор</a:t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>вокзал                           ковер</a:t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458832"/>
              </p:ext>
            </p:extLst>
          </p:nvPr>
        </p:nvGraphicFramePr>
        <p:xfrm>
          <a:off x="1691680" y="5013176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097757"/>
              </p:ext>
            </p:extLst>
          </p:nvPr>
        </p:nvGraphicFramePr>
        <p:xfrm>
          <a:off x="1691680" y="5805264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83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946450"/>
          </a:xfrm>
        </p:spPr>
        <p:txBody>
          <a:bodyPr>
            <a:normAutofit fontScale="90000"/>
          </a:bodyPr>
          <a:lstStyle/>
          <a:p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Оқы. Ұлттық ойынның атын тап.</a:t>
            </a:r>
            <a:b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 Ат жарысы басталды.</a:t>
            </a:r>
            <a:b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- Алда келе жатқан кім?</a:t>
            </a:r>
            <a:b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  <a:t>- Бас қамшыны, бас!</a:t>
            </a:r>
            <a:br>
              <a:rPr lang="kk-KZ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dirty="0"/>
              <a:t/>
            </a:r>
            <a:br>
              <a:rPr lang="kk-KZ" dirty="0"/>
            </a:br>
            <a:endParaRPr lang="ru-RU" dirty="0"/>
          </a:p>
        </p:txBody>
      </p:sp>
      <p:pic>
        <p:nvPicPr>
          <p:cNvPr id="5122" name="Picture 2" descr="Бәйге - сәйгүліктер сайыс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56" y="3068960"/>
            <a:ext cx="425401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47664" y="5831771"/>
            <a:ext cx="6625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Тағы  қандай  ұлттық  ойындарды  білесіңдер?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751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88640"/>
            <a:ext cx="7746064" cy="4824536"/>
          </a:xfrm>
        </p:spPr>
        <p:txBody>
          <a:bodyPr/>
          <a:lstStyle/>
          <a:p>
            <a:r>
              <a:rPr lang="kk-KZ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Жұмбақты шеш.</a:t>
            </a:r>
            <a:br>
              <a:rPr lang="kk-KZ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Үй ішінде – бөлме,</a:t>
            </a:r>
            <a:br>
              <a:rPr lang="kk-KZ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Бөлме іші – көлде.</a:t>
            </a:r>
            <a:br>
              <a:rPr lang="kk-KZ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Түрлі</a:t>
            </a:r>
            <a:r>
              <a:rPr lang="kk-KZ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00B050"/>
                </a:solidFill>
                <a:effectLst/>
                <a:latin typeface="Times New Roman" pitchFamily="18" charset="0"/>
                <a:cs typeface="Times New Roman" pitchFamily="18" charset="0"/>
              </a:rPr>
              <a:t>ұсақ</a:t>
            </a:r>
            <a:r>
              <a:rPr lang="kk-KZ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solidFill>
                  <a:srgbClr val="FFC000"/>
                </a:solidFill>
                <a:effectLst/>
                <a:latin typeface="Times New Roman" pitchFamily="18" charset="0"/>
                <a:cs typeface="Times New Roman" pitchFamily="18" charset="0"/>
              </a:rPr>
              <a:t>балық,</a:t>
            </a:r>
            <a:r>
              <a:rPr lang="kk-KZ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Жүзді сайран салып.</a:t>
            </a:r>
            <a:endParaRPr lang="ru-RU" b="1" dirty="0"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Картинки по запросу аквариум пустой рисунок для детей | Рисунок, Рисунки,  Для дете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581128"/>
            <a:ext cx="2376264" cy="214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63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Буква В — общие сведения, примеры, материалы для изучения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1864" b="23244"/>
          <a:stretch/>
        </p:blipFill>
        <p:spPr bwMode="auto">
          <a:xfrm>
            <a:off x="392855" y="188640"/>
            <a:ext cx="8436056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72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/>
            </a:extLst>
          </p:cNvPr>
          <p:cNvSpPr/>
          <p:nvPr/>
        </p:nvSpPr>
        <p:spPr>
          <a:xfrm>
            <a:off x="1115616" y="395288"/>
            <a:ext cx="7344172" cy="41549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kk-KZ" sz="2000" i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Өзіңді өзің бағала. Әр дұрыс жауабыңды саусақпен санап шық.</a:t>
            </a:r>
          </a:p>
          <a:p>
            <a:pPr algn="ctr">
              <a:defRPr/>
            </a:pPr>
            <a:endParaRPr lang="ru-RU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сөздерді сауатты жаза аламын</a:t>
            </a: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 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дыбысы бар сөздерді оқып, дыбыстық талдау  жасай аламын.</a:t>
            </a: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әрпі бар  сөздер қатарын жалғастыра аламын</a:t>
            </a: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Ұлттық ойындарды білемін.</a:t>
            </a: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kk-KZ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 typeface="Wingdings" panose="05000000000000000000" pitchFamily="2" charset="2"/>
              <a:buChar char="Ø"/>
              <a:defRPr/>
            </a:pPr>
            <a:r>
              <a:rPr lang="kk-KZ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Жұмбақтарды шеше аламын.</a:t>
            </a:r>
          </a:p>
        </p:txBody>
      </p:sp>
      <p:pic>
        <p:nvPicPr>
          <p:cNvPr id="4" name="Picture 2" descr="Самый маленький - мизинчик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63003"/>
            <a:ext cx="2560663" cy="240289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47681337"/>
      </p:ext>
    </p:extLst>
  </p:cSld>
  <p:clrMapOvr>
    <a:masterClrMapping/>
  </p:clrMapOvr>
  <p:transition spd="slow" advTm="49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0.5|0.4|0.4|0.6|0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237</TotalTime>
  <Words>101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Презентация PowerPoint</vt:lpstr>
      <vt:lpstr>Қосылса 1 мен 3 арасы, Қандай әріп, қарашы ?</vt:lpstr>
      <vt:lpstr>Презентация PowerPoint</vt:lpstr>
      <vt:lpstr>Презентация PowerPoint</vt:lpstr>
      <vt:lpstr>Оқы. Сызбаға сәкес сөзді тап.  ваза                               паравоз волейбол                      аквариум вагон                             автор вокзал                           ковер     </vt:lpstr>
      <vt:lpstr>Оқы. Ұлттық ойынның атын тап.      Ат жарысы басталды. - Алда келе жатқан кім? - Бас қамшыны, бас!  </vt:lpstr>
      <vt:lpstr>Жұмбақты шеш.  Үй ішінде – бөлме, Бөлме іші – көлде. Түрлі ұсақ балық, Жүзді сайран салып.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Қосылса 1 3 арасы, Қандай әріп,  Қарашы ?</dc:title>
  <dc:creator>Медет</dc:creator>
  <cp:lastModifiedBy>HP</cp:lastModifiedBy>
  <cp:revision>17</cp:revision>
  <dcterms:created xsi:type="dcterms:W3CDTF">2021-01-05T17:27:21Z</dcterms:created>
  <dcterms:modified xsi:type="dcterms:W3CDTF">2021-01-22T02:24:00Z</dcterms:modified>
</cp:coreProperties>
</file>