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66" r:id="rId4"/>
    <p:sldId id="267" r:id="rId5"/>
    <p:sldId id="262" r:id="rId6"/>
    <p:sldId id="263" r:id="rId7"/>
    <p:sldId id="264" r:id="rId8"/>
    <p:sldId id="269" r:id="rId9"/>
    <p:sldId id="268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B2F52-54ED-4EAE-88E1-475753634400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A08C9-27D1-4EB4-AAF6-B3574BBF7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96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356473"/>
            <a:ext cx="7344817" cy="6096863"/>
          </a:xfrm>
          <a:prstGeom prst="rect">
            <a:avLst/>
          </a:prstGeom>
          <a:ln w="30162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3707904" y="620688"/>
            <a:ext cx="496728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Ұлттық ойын туралы не білемін?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дыбысы мен әрпі. </a:t>
            </a: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85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1115616" y="395288"/>
            <a:ext cx="7344172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000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өзің бағала. Әр дұрыс жауабыңды саусақпен санап шық.</a:t>
            </a:r>
          </a:p>
          <a:p>
            <a:pPr algn="ctr">
              <a:defRPr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28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сөздерді сауатты жаза аламын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28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оқып, дыбыстық талдау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жасай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аламын.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</a:t>
            </a:r>
            <a:r>
              <a:rPr lang="kk-KZ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  </a:t>
            </a:r>
            <a:r>
              <a:rPr lang="kk-KZ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 дыбысытық талдау жасай аламын.</a:t>
            </a:r>
            <a:endParaRPr lang="kk-KZ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kk-KZ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Тақпақтарды мәнерлеп оқып, жатқа айта аламын.</a:t>
            </a:r>
          </a:p>
          <a:p>
            <a:pPr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Жұмбақтарды шеше аламын.</a:t>
            </a:r>
          </a:p>
        </p:txBody>
      </p:sp>
      <p:pic>
        <p:nvPicPr>
          <p:cNvPr id="4" name="Picture 2" descr="Самый маленький - мизинч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3003"/>
            <a:ext cx="2560663" cy="24028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7647447"/>
      </p:ext>
    </p:extLst>
  </p:cSld>
  <p:clrMapOvr>
    <a:masterClrMapping/>
  </p:clrMapOvr>
  <p:transition spd="slow" advTm="49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060575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оқимыз.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буындар мен сөздерді жазамыз.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5123" name="Picture 2" descr="Картинки по запросу мудрая сова вектор | Сова картины, Сова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4076700"/>
            <a:ext cx="3313112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56292672"/>
      </p:ext>
    </p:extLst>
  </p:cSld>
  <p:clrMapOvr>
    <a:masterClrMapping/>
  </p:clrMapOvr>
  <p:transition spd="slow" advTm="116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я на тему &quot;Э дыбысы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7" t="7505" r="18908" b="10236"/>
          <a:stretch/>
        </p:blipFill>
        <p:spPr bwMode="auto">
          <a:xfrm>
            <a:off x="2411760" y="764704"/>
            <a:ext cx="4395336" cy="476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59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резентация &quot;Э дыбысы мен әрпі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182"/>
            <a:ext cx="7956376" cy="657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5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5973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оқы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Буындық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жаса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лектр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э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тор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экс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ка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тор       э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паж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ко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эс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ка - ла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тор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Э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сөздің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буынында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01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4745" y="980728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Дыбыстық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Кестемен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Сөзді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Экскурсия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анықта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-Экс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кур - си - я (4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Әріп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анықта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-9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әріп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анықта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-9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бар-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дауыссыз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дыбыс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-5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дауыссыз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дыбыс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0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63915"/>
            <a:ext cx="636095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Электр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отыннан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жаралдым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Найзағайдан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нәр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алдым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Ә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дегенше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шарқ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ұрып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әлемге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таралдым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етем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адамға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Қолғанатпын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маманға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Бойым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толған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күш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қуат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Тау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құлатам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табанда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Ысқақов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Значок лампочки галоида Знак электрической лампочки Электричество и идея Sy  Иллюстрация вектора - иллюстрации насчитывающей лампочки, электричество:  9638613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59"/>
          <a:stretch/>
        </p:blipFill>
        <p:spPr bwMode="auto">
          <a:xfrm>
            <a:off x="5508104" y="1492528"/>
            <a:ext cx="3024336" cy="374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3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332655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Кел, ойнайық.  Ұшты-ұшты ойыны.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1124744"/>
            <a:ext cx="75245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Ойынның шарты бойынша қатысушылар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бастаушының  сөзін қалт жібермей бағып отыруы шарт.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Ұшатын нәрсе айтылса ,қолдарын жоғары көтереді.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Ұшпайтын нәрсе айтылса, тырп етпей отырады.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-Ұшты-ұшты  қыран ұшты (қолдарын көтереді)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Ұшты-ұшты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экран 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ұшты (қолдарын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көтермейді)</a:t>
            </a:r>
          </a:p>
          <a:p>
            <a:endParaRPr lang="ru-RU" sz="1600" dirty="0"/>
          </a:p>
        </p:txBody>
      </p:sp>
      <p:pic>
        <p:nvPicPr>
          <p:cNvPr id="4098" name="Picture 2" descr="Маленькие дети с поднятыми руками | Бесплатно PSD Фай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56980"/>
            <a:ext cx="6480720" cy="300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1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Буква Э — общие сведения, примеры, материалы для изучен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9360" b="27034"/>
          <a:stretch/>
        </p:blipFill>
        <p:spPr bwMode="auto">
          <a:xfrm>
            <a:off x="611560" y="620688"/>
            <a:ext cx="792088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4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0.4|0.4|0.6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276</TotalTime>
  <Words>146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Медет</dc:creator>
  <cp:lastModifiedBy>HP</cp:lastModifiedBy>
  <cp:revision>15</cp:revision>
  <dcterms:created xsi:type="dcterms:W3CDTF">2021-01-05T16:18:52Z</dcterms:created>
  <dcterms:modified xsi:type="dcterms:W3CDTF">2021-01-20T02:48:47Z</dcterms:modified>
</cp:coreProperties>
</file>