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58" r:id="rId5"/>
    <p:sldId id="266" r:id="rId6"/>
    <p:sldId id="267" r:id="rId7"/>
    <p:sldId id="271" r:id="rId8"/>
    <p:sldId id="272" r:id="rId9"/>
    <p:sldId id="260" r:id="rId10"/>
    <p:sldId id="261" r:id="rId11"/>
    <p:sldId id="263" r:id="rId12"/>
    <p:sldId id="262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4E63-8114-4308-BB06-F07512BCD0C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8F0B-1747-4FD3-A7BE-166BDBDA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C2DE-8943-4B2F-A086-95E3969FE78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7639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/>
            </a:r>
            <a:b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</a:t>
            </a:r>
            <a: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-сынып</a:t>
            </a:r>
            <a:b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3</a:t>
            </a:r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-тоқсан</a:t>
            </a:r>
          </a:p>
        </p:txBody>
      </p:sp>
    </p:spTree>
    <p:extLst>
      <p:ext uri="{BB962C8B-B14F-4D97-AF65-F5344CB8AC3E}">
        <p14:creationId xmlns:p14="http://schemas.microsoft.com/office/powerpoint/2010/main" val="408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300"/>
            <a:ext cx="12192001" cy="69720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+mn-lt"/>
              </a:rPr>
              <a:t>Дәптермен жұмыс</a:t>
            </a:r>
            <a:br>
              <a:rPr lang="kk-KZ" sz="2800" dirty="0" smtClean="0">
                <a:solidFill>
                  <a:srgbClr val="FF0000"/>
                </a:solidFill>
                <a:latin typeface="+mn-lt"/>
              </a:rPr>
            </a:br>
            <a:r>
              <a:rPr lang="kk-KZ" sz="2400" dirty="0" smtClean="0">
                <a:solidFill>
                  <a:srgbClr val="FF0000"/>
                </a:solidFill>
                <a:latin typeface="+mn-lt"/>
              </a:rPr>
              <a:t>Суретті боя</a:t>
            </a:r>
            <a:br>
              <a:rPr lang="kk-KZ" sz="2400" dirty="0" smtClean="0">
                <a:solidFill>
                  <a:srgbClr val="FF0000"/>
                </a:solidFill>
                <a:latin typeface="+mn-lt"/>
              </a:rPr>
            </a:b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 descr="Картинки по запросу раскраска учитель у дос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1744912"/>
            <a:ext cx="5902037" cy="21443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99309" y="4627418"/>
            <a:ext cx="817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Қанық түстерді қолданып бояйды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6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8" y="3429000"/>
            <a:ext cx="10106891" cy="1877291"/>
          </a:xfrm>
        </p:spPr>
        <p:txBody>
          <a:bodyPr>
            <a:norm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+mn-lt"/>
              </a:rPr>
              <a:t> -Қанат бос уақытында немен айналысады?</a:t>
            </a:r>
            <a:br>
              <a:rPr lang="kk-KZ" sz="2400" dirty="0" smtClean="0">
                <a:solidFill>
                  <a:srgbClr val="FF0000"/>
                </a:solidFill>
                <a:latin typeface="+mn-lt"/>
              </a:rPr>
            </a:br>
            <a:r>
              <a:rPr lang="kk-KZ" sz="2400" dirty="0" smtClean="0">
                <a:solidFill>
                  <a:srgbClr val="FF0000"/>
                </a:solidFill>
                <a:latin typeface="+mn-lt"/>
              </a:rPr>
              <a:t>-Ол ненің суретін салды? Суретін қандай түспен бояды деп ойлайсың?</a:t>
            </a:r>
            <a:br>
              <a:rPr lang="kk-KZ" sz="2400" dirty="0" smtClean="0">
                <a:solidFill>
                  <a:srgbClr val="FF0000"/>
                </a:solidFill>
                <a:latin typeface="+mn-lt"/>
              </a:rPr>
            </a:br>
            <a:r>
              <a:rPr lang="kk-KZ" sz="2400" dirty="0" smtClean="0">
                <a:solidFill>
                  <a:srgbClr val="FF0000"/>
                </a:solidFill>
                <a:latin typeface="+mn-lt"/>
              </a:rPr>
              <a:t>-Суретінің астына не деп жазды?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819" t="60078" r="22540" b="22338"/>
          <a:stretch/>
        </p:blipFill>
        <p:spPr bwMode="auto">
          <a:xfrm>
            <a:off x="1052946" y="967710"/>
            <a:ext cx="9684327" cy="2461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8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5566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Бекіту сұрақтары:</a:t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- Қандай салт-дәстүрлерді білесің?</a:t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-Мектептегі басты тұлға кім?</a:t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- «Білім-өмір шырағы» дегенді қалай түсінесің?</a:t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4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0" y="-1"/>
            <a:ext cx="11950508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30750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6728" y="1330768"/>
            <a:ext cx="600837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</a:t>
            </a:r>
            <a:r>
              <a:rPr lang="kk-KZ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 </a:t>
            </a:r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тақырыбы: </a:t>
            </a:r>
            <a:r>
              <a:rPr lang="kk-KZ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не үйрендім?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«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Менің мектебім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» бөлімі бойынша</a:t>
            </a:r>
          </a:p>
          <a:p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endParaRPr lang="kk-K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183" y="2448800"/>
            <a:ext cx="7696817" cy="161114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</a:p>
          <a:p>
            <a:r>
              <a:rPr lang="ru-RU" sz="23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Саба</a:t>
            </a:r>
            <a:r>
              <a:rPr lang="kk-KZ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қ мақсаты:</a:t>
            </a:r>
            <a:r>
              <a:rPr lang="kk-KZ" sz="23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sz="23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dirty="0" smtClean="0"/>
              <a:t>1.7 </a:t>
            </a:r>
            <a:r>
              <a:rPr lang="kk-KZ" dirty="0"/>
              <a:t>Тыңдалған материал бойынша өз пікірін айту  </a:t>
            </a:r>
            <a:endParaRPr lang="ru-RU" dirty="0"/>
          </a:p>
          <a:p>
            <a:r>
              <a:rPr lang="kk-KZ" dirty="0" smtClean="0"/>
              <a:t>                                              1.8 </a:t>
            </a:r>
            <a:r>
              <a:rPr lang="kk-KZ" dirty="0"/>
              <a:t>Берілген тақырыпқа  әңгіме құрап айту</a:t>
            </a:r>
            <a:endParaRPr lang="ru-RU" dirty="0"/>
          </a:p>
          <a:p>
            <a:r>
              <a:rPr lang="kk-KZ" dirty="0" smtClean="0"/>
              <a:t>                                               1.9 </a:t>
            </a:r>
            <a:r>
              <a:rPr lang="kk-KZ" dirty="0"/>
              <a:t>Сөздерді, дыбыстарды орфоэпиялық </a:t>
            </a:r>
            <a:r>
              <a:rPr lang="kk-KZ" dirty="0" smtClean="0"/>
              <a:t>                       нормаларға </a:t>
            </a:r>
            <a:r>
              <a:rPr lang="kk-KZ" dirty="0"/>
              <a:t>сәйкес дұрыс айту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46363"/>
            <a:ext cx="10515600" cy="1631662"/>
          </a:xfrm>
        </p:spPr>
        <p:txBody>
          <a:bodyPr/>
          <a:lstStyle/>
          <a:p>
            <a:pPr algn="ctr"/>
            <a:r>
              <a:rPr lang="kk-KZ" dirty="0"/>
              <a:t> 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Ой шақыру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298"/>
            <a:ext cx="12192000" cy="5572702"/>
          </a:xfrm>
        </p:spPr>
      </p:pic>
    </p:spTree>
    <p:extLst>
      <p:ext uri="{BB962C8B-B14F-4D97-AF65-F5344CB8AC3E}">
        <p14:creationId xmlns:p14="http://schemas.microsoft.com/office/powerpoint/2010/main" val="284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91" y="1503219"/>
            <a:ext cx="6096000" cy="3082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7183" y="955532"/>
            <a:ext cx="7696817" cy="4415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r>
              <a:rPr lang="kk-KZ" sz="23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Суреттен қандай салт-дәстүр көріп тұрсың?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182" y="4691951"/>
            <a:ext cx="7696817" cy="4415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182" y="4691951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Тұсаукесер</a:t>
            </a:r>
            <a:r>
              <a:rPr lang="ru-RU" sz="2000" b="1" dirty="0">
                <a:solidFill>
                  <a:srgbClr val="C00000"/>
                </a:solidFill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</a:rPr>
              <a:t>сәби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қаз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тұрғаннан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кейін</a:t>
            </a:r>
            <a:r>
              <a:rPr lang="ru-RU" sz="2000" b="1" dirty="0">
                <a:solidFill>
                  <a:srgbClr val="C00000"/>
                </a:solidFill>
              </a:rPr>
              <a:t> тез </a:t>
            </a:r>
            <a:r>
              <a:rPr lang="ru-RU" sz="2000" b="1" dirty="0" err="1">
                <a:solidFill>
                  <a:srgbClr val="C00000"/>
                </a:solidFill>
              </a:rPr>
              <a:t>жүріп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кетсін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деген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тілекпен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жасалатын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ғұрып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ырым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r>
              <a:rPr lang="ru-RU" sz="2000" b="1" dirty="0" err="1">
                <a:solidFill>
                  <a:srgbClr val="C00000"/>
                </a:solidFill>
              </a:rPr>
              <a:t>Ол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үшін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арнайы</a:t>
            </a:r>
            <a:r>
              <a:rPr lang="ru-RU" sz="2000" b="1" dirty="0">
                <a:solidFill>
                  <a:srgbClr val="C00000"/>
                </a:solidFill>
              </a:rPr>
              <a:t> ала </a:t>
            </a:r>
            <a:r>
              <a:rPr lang="ru-RU" sz="2000" b="1" dirty="0" err="1">
                <a:solidFill>
                  <a:srgbClr val="C00000"/>
                </a:solidFill>
              </a:rPr>
              <a:t>жіп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дайындалады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r>
              <a:rPr lang="ru-RU" sz="2000" b="1" dirty="0" err="1">
                <a:solidFill>
                  <a:srgbClr val="C00000"/>
                </a:solidFill>
              </a:rPr>
              <a:t>Бұл</a:t>
            </a:r>
            <a:r>
              <a:rPr lang="ru-RU" sz="2000" b="1" dirty="0">
                <a:solidFill>
                  <a:srgbClr val="C00000"/>
                </a:solidFill>
              </a:rPr>
              <a:t> ала </a:t>
            </a:r>
            <a:r>
              <a:rPr lang="ru-RU" sz="2000" b="1" dirty="0" err="1">
                <a:solidFill>
                  <a:srgbClr val="C00000"/>
                </a:solidFill>
              </a:rPr>
              <a:t>жіп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аттамасын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деген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ұғымнан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шыққан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r>
              <a:rPr lang="ru-RU" sz="2000" b="1" dirty="0" err="1">
                <a:solidFill>
                  <a:srgbClr val="C00000"/>
                </a:solidFill>
              </a:rPr>
              <a:t>Сол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жіппен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баланың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аяғын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тұсап</a:t>
            </a:r>
            <a:r>
              <a:rPr lang="ru-RU" sz="2000" b="1" dirty="0">
                <a:solidFill>
                  <a:srgbClr val="C00000"/>
                </a:solidFill>
              </a:rPr>
              <a:t>, оны </a:t>
            </a:r>
            <a:r>
              <a:rPr lang="ru-RU" sz="2000" b="1" dirty="0" err="1">
                <a:solidFill>
                  <a:srgbClr val="C00000"/>
                </a:solidFill>
              </a:rPr>
              <a:t>жүріс-тұрысы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ширақ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әйелге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қидырады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5"/>
            <a:ext cx="12192000" cy="7024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Менің мектебім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25649"/>
            <a:ext cx="9628909" cy="50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Менің сыныбым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1" y="1560022"/>
            <a:ext cx="9522230" cy="48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+mn-lt"/>
              </a:rPr>
              <a:t>Мектеп асханасы          Мектеп кітапханасы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214957"/>
          </a:xfrm>
        </p:spPr>
      </p:pic>
    </p:spTree>
    <p:extLst>
      <p:ext uri="{BB962C8B-B14F-4D97-AF65-F5344CB8AC3E}">
        <p14:creationId xmlns:p14="http://schemas.microsoft.com/office/powerpoint/2010/main" val="39458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Сұрақтар: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4899" y="2057400"/>
            <a:ext cx="4411807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Саған білім беретін кім?</a:t>
            </a:r>
          </a:p>
          <a:p>
            <a:pPr marL="285750" indent="-285750">
              <a:buFontTx/>
              <a:buChar char="-"/>
            </a:pP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Әріп танытқан кім?</a:t>
            </a:r>
          </a:p>
          <a:p>
            <a:pPr marL="285750" indent="-285750">
              <a:buFontTx/>
              <a:buChar char="-"/>
            </a:pP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Санауды үйреткен кім?</a:t>
            </a:r>
          </a:p>
          <a:p>
            <a:pPr marL="285750" indent="-285750">
              <a:buFontTx/>
              <a:buChar char="-"/>
            </a:pP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Ұстазыңның есімі кім?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1597" t="31262" r="49789" b="22161"/>
          <a:stretch/>
        </p:blipFill>
        <p:spPr bwMode="auto">
          <a:xfrm>
            <a:off x="6021388" y="457200"/>
            <a:ext cx="5034539" cy="5811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9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-471055"/>
            <a:ext cx="12192000" cy="682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981"/>
            <a:ext cx="10515600" cy="1452561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Тапсырма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587" t="22070" r="21292" b="59945"/>
          <a:stretch/>
        </p:blipFill>
        <p:spPr bwMode="auto">
          <a:xfrm>
            <a:off x="1385456" y="1355580"/>
            <a:ext cx="9615054" cy="2660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1496289" y="4246501"/>
            <a:ext cx="762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Мәтін мазмұны бойынша сурет сал</a:t>
            </a:r>
          </a:p>
          <a:p>
            <a:endParaRPr lang="kk-KZ" sz="2400" dirty="0">
              <a:solidFill>
                <a:srgbClr val="FF0000"/>
              </a:solidFill>
            </a:endParaRPr>
          </a:p>
          <a:p>
            <a:r>
              <a:rPr lang="kk-KZ" sz="2400" dirty="0" smtClean="0">
                <a:solidFill>
                  <a:srgbClr val="FF0000"/>
                </a:solidFill>
              </a:rPr>
              <a:t>Дескриптор: Сурет мәтін мазмұнына сай болуы тиіс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157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KZ Arial</vt:lpstr>
      <vt:lpstr>Times New Roman</vt:lpstr>
      <vt:lpstr>Тема Office</vt:lpstr>
      <vt:lpstr>Сауат ашу 1-сынып 3-тоқсан</vt:lpstr>
      <vt:lpstr>Презентация PowerPoint</vt:lpstr>
      <vt:lpstr> Ой шақыру</vt:lpstr>
      <vt:lpstr>Презентация PowerPoint</vt:lpstr>
      <vt:lpstr>Менің мектебім</vt:lpstr>
      <vt:lpstr>Менің сыныбым</vt:lpstr>
      <vt:lpstr>Мектеп асханасы          Мектеп кітапханасы</vt:lpstr>
      <vt:lpstr>Сұрақтар:</vt:lpstr>
      <vt:lpstr>Тапсырма</vt:lpstr>
      <vt:lpstr>Дәптермен жұмыс Суретті боя </vt:lpstr>
      <vt:lpstr> -Қанат бос уақытында немен айналысады? -Ол ненің суретін салды? Суретін қандай түспен бояды деп ойлайсың? -Суретінің астына не деп жазды?</vt:lpstr>
      <vt:lpstr>Бекіту сұрақтары: - Қандай салт-дәстүрлерді білесің? -Мектептегі басты тұлға кім? - «Білім-өмір шырағы» дегенді қалай түсінесің?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17</cp:revision>
  <dcterms:created xsi:type="dcterms:W3CDTF">2021-01-08T11:38:10Z</dcterms:created>
  <dcterms:modified xsi:type="dcterms:W3CDTF">2021-01-13T06:16:10Z</dcterms:modified>
</cp:coreProperties>
</file>