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09A3D-8144-4EEC-8460-B721481BB4BA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480E0-306C-463D-BDC7-8380861F6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788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480E0-306C-463D-BDC7-8380861F609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57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BD5A-BC30-48F6-A77E-150A95BB8737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12D5-F6A7-43C6-BB5C-A06669C54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12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BD5A-BC30-48F6-A77E-150A95BB8737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12D5-F6A7-43C6-BB5C-A06669C54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85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BD5A-BC30-48F6-A77E-150A95BB8737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12D5-F6A7-43C6-BB5C-A06669C54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53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BD5A-BC30-48F6-A77E-150A95BB8737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12D5-F6A7-43C6-BB5C-A06669C54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785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BD5A-BC30-48F6-A77E-150A95BB8737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12D5-F6A7-43C6-BB5C-A06669C54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27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BD5A-BC30-48F6-A77E-150A95BB8737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12D5-F6A7-43C6-BB5C-A06669C54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54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BD5A-BC30-48F6-A77E-150A95BB8737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12D5-F6A7-43C6-BB5C-A06669C54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778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BD5A-BC30-48F6-A77E-150A95BB8737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12D5-F6A7-43C6-BB5C-A06669C54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11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BD5A-BC30-48F6-A77E-150A95BB8737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12D5-F6A7-43C6-BB5C-A06669C54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023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BD5A-BC30-48F6-A77E-150A95BB8737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12D5-F6A7-43C6-BB5C-A06669C54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12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BD5A-BC30-48F6-A77E-150A95BB8737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12D5-F6A7-43C6-BB5C-A06669C54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720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0BD5A-BC30-48F6-A77E-150A95BB8737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D12D5-F6A7-43C6-BB5C-A06669C54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26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  <a:t>Сауат ашу </a:t>
            </a:r>
            <a:br>
              <a:rPr lang="kk-KZ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</a:br>
            <a:r>
              <a:rPr lang="kk-KZ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  <a:t>1-сынып</a:t>
            </a:r>
            <a:br>
              <a:rPr lang="kk-KZ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</a:br>
            <a:r>
              <a:rPr lang="kk-KZ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  <a:t>3-тоқсан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412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5345" y="365125"/>
            <a:ext cx="9670474" cy="419302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Саба</a:t>
            </a:r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қтың тақырыбы: </a:t>
            </a:r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үйрендім?</a:t>
            </a:r>
            <a:b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 </a:t>
            </a:r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1.7 </a:t>
            </a:r>
            <a:r>
              <a:rPr lang="kk-KZ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Тыңдалған материал бойынша өз пікірін айту 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1.8 Берілген тақырыпқа  әңгіме құрап айту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1.9 Сөздерді, дыбыстарды орфоэпиялық нормаларға сәйкес дұрыс айту</a:t>
            </a:r>
            <a:endParaRPr lang="ru-RU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905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109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3055" y="4641274"/>
            <a:ext cx="9441872" cy="1898506"/>
          </a:xfrm>
        </p:spPr>
        <p:txBody>
          <a:bodyPr>
            <a:normAutofit/>
          </a:bodyPr>
          <a:lstStyle/>
          <a:p>
            <a:r>
              <a:rPr lang="kk-K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-Табиғат дегеніміз не?</a:t>
            </a:r>
            <a:br>
              <a:rPr lang="kk-K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-Табиғат бізге не береді?</a:t>
            </a:r>
            <a:br>
              <a:rPr lang="kk-K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-Ал,сен,табиғатқа не бере аласың?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73" y="1205345"/>
            <a:ext cx="7832252" cy="367145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90600" y="-304799"/>
            <a:ext cx="10515600" cy="2147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Бізді қоршаған әлем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242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25334" t="55656" r="51256" b="20878"/>
          <a:stretch/>
        </p:blipFill>
        <p:spPr bwMode="auto">
          <a:xfrm>
            <a:off x="1230455" y="1656267"/>
            <a:ext cx="8689399" cy="43047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85800" y="5032771"/>
            <a:ext cx="10515600" cy="928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096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764" y="365125"/>
            <a:ext cx="10093036" cy="5869420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Бос орынға керекті сөздерді жаз</a:t>
            </a:r>
            <a:b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Көлдер: Балхаш, ...</a:t>
            </a:r>
            <a:br>
              <a:rPr lang="kk-KZ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Өзендер: Шу, ...</a:t>
            </a:r>
            <a:br>
              <a:rPr lang="kk-KZ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Таулар:Алатау, ...</a:t>
            </a:r>
            <a:br>
              <a:rPr lang="kk-KZ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 </a:t>
            </a:r>
            <a:r>
              <a:rPr lang="kk-KZ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Бос орындарға сөздерді бас әріптермен жазады</a:t>
            </a:r>
            <a:br>
              <a:rPr lang="kk-KZ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0518">
            <a:off x="8081596" y="3955278"/>
            <a:ext cx="3948545" cy="20170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1272">
            <a:off x="7867421" y="713703"/>
            <a:ext cx="3609108" cy="216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9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Ертегіні мұқият тыңда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50508" t="41817" r="24319" b="23586"/>
          <a:stretch/>
        </p:blipFill>
        <p:spPr bwMode="auto">
          <a:xfrm>
            <a:off x="1350330" y="1426802"/>
            <a:ext cx="9462654" cy="37268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233055" y="4641274"/>
            <a:ext cx="9441872" cy="1898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-Бала не үшін жүре алмай отырды?</a:t>
            </a:r>
            <a:br>
              <a:rPr lang="kk-K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-Үшеуі балаға қалай көмектесті?</a:t>
            </a:r>
            <a:br>
              <a:rPr lang="kk-K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-Бала алғысын қалай білдірді?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782" y="5284173"/>
            <a:ext cx="1481960" cy="11114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510" y="347274"/>
            <a:ext cx="1385177" cy="1246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878" y="5218923"/>
            <a:ext cx="1416098" cy="125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54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09" y="1690688"/>
            <a:ext cx="9545782" cy="451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95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Білім сандығы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1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341" y="1946418"/>
            <a:ext cx="2376264" cy="296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1\Desktop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142" y="2459023"/>
            <a:ext cx="2213857" cy="301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1\Desktop\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092" y="3295456"/>
            <a:ext cx="2520280" cy="291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8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35</Words>
  <Application>Microsoft Office PowerPoint</Application>
  <PresentationFormat>Широкоэкранный</PresentationFormat>
  <Paragraphs>11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KZ Arial</vt:lpstr>
      <vt:lpstr>Times New Roman</vt:lpstr>
      <vt:lpstr>Тема Office</vt:lpstr>
      <vt:lpstr>Сауат ашу  1-сынып 3-тоқсан</vt:lpstr>
      <vt:lpstr>Сабақтың тақырыбы:  Мен не үйрендім? Сабақтың мақсаты:  1.7 Тыңдалған материал бойынша өз пікірін айту   1.8 Берілген тақырыпқа  әңгіме құрап айту 1.9 Сөздерді, дыбыстарды орфоэпиялық нормаларға сәйкес дұрыс айту</vt:lpstr>
      <vt:lpstr>-Табиғат дегеніміз не? -Табиғат бізге не береді? -Ал,сен,табиғатқа не бере аласың?</vt:lpstr>
      <vt:lpstr>Тапсырма</vt:lpstr>
      <vt:lpstr>Бос орынға керекті сөздерді жаз  Көлдер: Балхаш, ... Өзендер: Шу, ... Таулар:Алатау, ...  Дескриптор: Бос орындарға сөздерді бас әріптермен жазады   </vt:lpstr>
      <vt:lpstr>Ертегіні мұқият тыңда</vt:lpstr>
      <vt:lpstr>Тапсырма</vt:lpstr>
      <vt:lpstr>Білім сандығы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Сауат ашу  1-сынып 3-тоқсан</dc:title>
  <dc:creator>Пользователь</dc:creator>
  <cp:lastModifiedBy>Пользователь</cp:lastModifiedBy>
  <cp:revision>7</cp:revision>
  <dcterms:created xsi:type="dcterms:W3CDTF">2021-01-10T16:11:50Z</dcterms:created>
  <dcterms:modified xsi:type="dcterms:W3CDTF">2021-01-13T06:20:09Z</dcterms:modified>
</cp:coreProperties>
</file>