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6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5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57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6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7329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51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23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0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8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1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6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58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2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3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3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9B67-5B55-4C28-B842-1816FE1B5565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BD9013-AB35-4290-8C84-F7A0079C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1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979284" cy="5791201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Сауат ашу</a:t>
            </a:r>
            <a:b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1-сынып</a:t>
            </a:r>
            <a:b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3-тоқсан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8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555673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Сабақтың тақырыбы: </a:t>
            </a:r>
            <a:r>
              <a:rPr lang="kk-KZ" dirty="0" smtClean="0"/>
              <a:t>Мен не үйрендім?</a:t>
            </a:r>
            <a:br>
              <a:rPr lang="kk-KZ" dirty="0" smtClean="0"/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Сабақ мақсаты: </a:t>
            </a:r>
            <a:r>
              <a:rPr lang="kk-KZ" dirty="0"/>
              <a:t>Берілген тақырыпқа  әңгіме құрап </a:t>
            </a:r>
            <a:r>
              <a:rPr lang="kk-KZ" dirty="0" smtClean="0"/>
              <a:t>айтуды үйренесің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5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1-Тапсырма</a:t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Суреттерге зер сал, әңгіме құрастыр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5" y="1733660"/>
            <a:ext cx="3461399" cy="27132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63" y="1733660"/>
            <a:ext cx="3449270" cy="2480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99" y="1733660"/>
            <a:ext cx="3461399" cy="2480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99" y="4284224"/>
            <a:ext cx="3617223" cy="257377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494760" y="50525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Дескриптор: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Әңгіме сурет мазмұнына сай құрастырылады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94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2-Тапсырма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7017"/>
            <a:ext cx="9422122" cy="46143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Ұйқасын тауып, көшіріп жаз</a:t>
            </a:r>
          </a:p>
          <a:p>
            <a:pPr marL="0" indent="0">
              <a:buNone/>
            </a:pPr>
            <a:r>
              <a:rPr lang="kk-KZ" dirty="0" smtClean="0"/>
              <a:t>                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Аң мен құсқа қорған</a:t>
            </a:r>
          </a:p>
          <a:p>
            <a:pPr marL="0" indent="0">
              <a:buNone/>
            </a:pP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               Болған қалың ... .</a:t>
            </a:r>
          </a:p>
          <a:p>
            <a:pPr marL="0" indent="0">
              <a:buNone/>
            </a:pPr>
            <a:r>
              <a:rPr lang="kk-K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Дескриптор:</a:t>
            </a:r>
            <a:r>
              <a:rPr lang="kk-KZ" sz="2800" dirty="0" smtClean="0"/>
              <a:t>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Ұйқас сөзді тауып, сөздерді қатесіз,көркем көшіріп жазады</a:t>
            </a:r>
          </a:p>
          <a:p>
            <a:pPr marL="0" indent="0" algn="ctr">
              <a:buNone/>
            </a:pPr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kk-K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Жаңылтпашты қатесіз оқы</a:t>
            </a:r>
          </a:p>
          <a:p>
            <a:pPr marL="0" indent="0" algn="ctr">
              <a:buNone/>
            </a:pP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Тұз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мұздай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Мұз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тұздай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kk-KZ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Дескриптор: </a:t>
            </a: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Жаңылтпашты қатесіз,жылдам оқиды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369">
            <a:off x="7149323" y="845921"/>
            <a:ext cx="2742822" cy="15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6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52400"/>
            <a:ext cx="9090121" cy="1205345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Көктемде оқушылар мұғалімімен саяхатқа шығады.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51309" t="43021" r="25441" b="15764"/>
          <a:stretch/>
        </p:blipFill>
        <p:spPr bwMode="auto">
          <a:xfrm>
            <a:off x="367318" y="1357745"/>
            <a:ext cx="9206173" cy="5500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4541981"/>
            <a:ext cx="3487882" cy="2454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46" y="4541981"/>
            <a:ext cx="3134592" cy="24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7201"/>
            <a:ext cx="8596668" cy="6774872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Табиғатқа саяхат тақырыбында сурет </a:t>
            </a:r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</a:t>
            </a:r>
            <a:b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k-KZ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Табиғатқа қалай қорған болу керек?</a:t>
            </a:r>
            <a:r>
              <a:rPr lang="kk-KZ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-Табиғат аясына шыққан кезде тазалық сақтайсың ба?</a:t>
            </a:r>
            <a:br>
              <a:rPr lang="kk-KZ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Есіңде сақта: Табиғатты ластауға болмайды!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5334000" cy="35539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70000"/>
            <a:ext cx="5361709" cy="35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982"/>
          </a:xfrm>
        </p:spPr>
      </p:pic>
    </p:spTree>
    <p:extLst>
      <p:ext uri="{BB962C8B-B14F-4D97-AF65-F5344CB8AC3E}">
        <p14:creationId xmlns:p14="http://schemas.microsoft.com/office/powerpoint/2010/main" val="400678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92000" cy="6563519"/>
          </a:xfrm>
        </p:spPr>
      </p:pic>
    </p:spTree>
    <p:extLst>
      <p:ext uri="{BB962C8B-B14F-4D97-AF65-F5344CB8AC3E}">
        <p14:creationId xmlns:p14="http://schemas.microsoft.com/office/powerpoint/2010/main" val="213488921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</TotalTime>
  <Words>59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Аспект</vt:lpstr>
      <vt:lpstr>   Сауат ашу 1-сынып 3-тоқсан</vt:lpstr>
      <vt:lpstr>   Сабақтың тақырыбы: Мен не үйрендім? Сабақ мақсаты: Берілген тақырыпқа  әңгіме құрап айтуды үйренесің </vt:lpstr>
      <vt:lpstr>1-Тапсырма Суреттерге зер сал, әңгіме құрастыр</vt:lpstr>
      <vt:lpstr>2-Тапсырма</vt:lpstr>
      <vt:lpstr>Көктемде оқушылар мұғалімімен саяхатқа шығады.</vt:lpstr>
      <vt:lpstr>Табиғатқа саяхат тақырыбында сурет сал         -Табиғатқа қалай қорған болу керек? -Табиғат аясына шыққан кезде тазалық сақтайсың ба? Есіңде сақта: Табиғатты ластауға болмайды!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Сауат ашу 1-сынып 3-тоқсан</dc:title>
  <dc:creator>Пользователь</dc:creator>
  <cp:lastModifiedBy>Пользователь</cp:lastModifiedBy>
  <cp:revision>8</cp:revision>
  <dcterms:created xsi:type="dcterms:W3CDTF">2021-01-10T17:17:16Z</dcterms:created>
  <dcterms:modified xsi:type="dcterms:W3CDTF">2021-01-15T13:31:51Z</dcterms:modified>
</cp:coreProperties>
</file>