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62" r:id="rId6"/>
    <p:sldId id="261" r:id="rId7"/>
    <p:sldId id="260" r:id="rId8"/>
    <p:sldId id="259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04A0-9B28-49E1-8A5C-73C38322C104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8387-7AD6-4581-95E6-8E13F9858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6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04A0-9B28-49E1-8A5C-73C38322C104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8387-7AD6-4581-95E6-8E13F9858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1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04A0-9B28-49E1-8A5C-73C38322C104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8387-7AD6-4581-95E6-8E13F9858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1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04A0-9B28-49E1-8A5C-73C38322C104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8387-7AD6-4581-95E6-8E13F9858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0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04A0-9B28-49E1-8A5C-73C38322C104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8387-7AD6-4581-95E6-8E13F9858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8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04A0-9B28-49E1-8A5C-73C38322C104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8387-7AD6-4581-95E6-8E13F9858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3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04A0-9B28-49E1-8A5C-73C38322C104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8387-7AD6-4581-95E6-8E13F9858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04A0-9B28-49E1-8A5C-73C38322C104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8387-7AD6-4581-95E6-8E13F9858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8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04A0-9B28-49E1-8A5C-73C38322C104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8387-7AD6-4581-95E6-8E13F9858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4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04A0-9B28-49E1-8A5C-73C38322C104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8387-7AD6-4581-95E6-8E13F9858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7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04A0-9B28-49E1-8A5C-73C38322C104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8387-7AD6-4581-95E6-8E13F9858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404A0-9B28-49E1-8A5C-73C38322C104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B8387-7AD6-4581-95E6-8E13F9858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0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/index.php?title=%D0%A5%D0%B0%D0%BB%D1%8B%D2%9B_%D1%88%D1%8B%D2%93%D0%B0%D1%80%D0%BC%D0%B0%D1%88%D1%8B%D0%BB%D1%8B%D2%93%D1%8B&amp;action=edit&amp;redlink=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Сауат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ашу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1-сынып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3-то</a:t>
            </a: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қсан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77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17711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Мен не </a:t>
            </a: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үйрендім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Салт-дәстүр және ауыз әдебиеті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Сабақ мақсаты: </a:t>
            </a:r>
            <a:r>
              <a:rPr lang="kk-KZ" b="1" dirty="0" smtClean="0">
                <a:solidFill>
                  <a:srgbClr val="002060"/>
                </a:solidFill>
              </a:rPr>
              <a:t>Берілген </a:t>
            </a:r>
            <a:r>
              <a:rPr lang="kk-KZ" b="1" dirty="0">
                <a:solidFill>
                  <a:srgbClr val="002060"/>
                </a:solidFill>
              </a:rPr>
              <a:t>тақырыпқа  әңгіме құрап </a:t>
            </a:r>
            <a:r>
              <a:rPr lang="kk-KZ" b="1" dirty="0" smtClean="0">
                <a:solidFill>
                  <a:srgbClr val="002060"/>
                </a:solidFill>
              </a:rPr>
              <a:t>айтуды,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kk-KZ" b="1" dirty="0" smtClean="0">
                <a:solidFill>
                  <a:srgbClr val="002060"/>
                </a:solidFill>
              </a:rPr>
              <a:t>сөздерді</a:t>
            </a:r>
            <a:r>
              <a:rPr lang="kk-KZ" b="1" dirty="0">
                <a:solidFill>
                  <a:srgbClr val="002060"/>
                </a:solidFill>
              </a:rPr>
              <a:t>, дыбыстарды орфоэпиялық нормаларға сәйкес дұрыс </a:t>
            </a:r>
            <a:r>
              <a:rPr lang="kk-KZ" b="1" dirty="0" smtClean="0">
                <a:solidFill>
                  <a:srgbClr val="002060"/>
                </a:solidFill>
              </a:rPr>
              <a:t>айтуды үйренесің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20185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1-Тапсырма</a:t>
            </a:r>
            <a:b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kk-K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Суреттің көмегімен өтірік өлеңді жалғастыр</a:t>
            </a:r>
            <a:br>
              <a:rPr lang="kk-K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kk-K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Мініп алып ...</a:t>
            </a:r>
            <a:br>
              <a:rPr lang="kk-K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kk-K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Ұшып кеттім ғарышқа.</a:t>
            </a:r>
            <a:br>
              <a:rPr lang="kk-K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kk-K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Ұстап алып ...</a:t>
            </a:r>
            <a:br>
              <a:rPr lang="kk-K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kk-K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Көрсеткенім көп жұртқа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2068" t="44772" r="58151" b="26996"/>
          <a:stretch/>
        </p:blipFill>
        <p:spPr bwMode="auto">
          <a:xfrm>
            <a:off x="8513619" y="1631373"/>
            <a:ext cx="2466109" cy="3595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524000" y="5011882"/>
            <a:ext cx="9144000" cy="1291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dirty="0" smtClean="0">
                <a:solidFill>
                  <a:srgbClr val="C00000"/>
                </a:solidFill>
              </a:rPr>
              <a:t>Дескриптор: </a:t>
            </a:r>
            <a:r>
              <a:rPr lang="kk-KZ" dirty="0" smtClean="0">
                <a:solidFill>
                  <a:srgbClr val="002060"/>
                </a:solidFill>
              </a:rPr>
              <a:t>Бос орынға мағынасы және оқылуы жағынан ұқсас сөздерді қатесіз жазады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98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2-Тапсырма</a:t>
            </a:r>
            <a:b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Суреттерді ата. Олардың қандай ойынға керек екенін тап.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1149" t="33092" r="25441" b="32912"/>
          <a:stretch/>
        </p:blipFill>
        <p:spPr bwMode="auto">
          <a:xfrm>
            <a:off x="1316182" y="1843087"/>
            <a:ext cx="9559636" cy="4530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605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6" y="365125"/>
            <a:ext cx="10023764" cy="2549236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Сұрақтар: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-Саған қандай ойын ұнайды?</a:t>
            </a:r>
            <a:br>
              <a:rPr lang="kk-K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-Қандай ұлттық ойындарды білесің?</a:t>
            </a:r>
            <a:br>
              <a:rPr lang="kk-K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-Суреттегі қандай атақты спортшыларды білесің?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0" y="2914361"/>
            <a:ext cx="8548255" cy="32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7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31020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+mn-lt"/>
              </a:rPr>
              <a:t>Ауыз</a:t>
            </a:r>
            <a:r>
              <a:rPr lang="ru-RU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+mn-lt"/>
              </a:rPr>
              <a:t>әдебиеті</a:t>
            </a:r>
            <a:r>
              <a:rPr lang="ru-RU" sz="4000" b="1" dirty="0">
                <a:latin typeface="+mn-lt"/>
              </a:rPr>
              <a:t> </a:t>
            </a:r>
            <a:r>
              <a:rPr lang="ru-RU" sz="4000" dirty="0">
                <a:latin typeface="+mn-lt"/>
              </a:rPr>
              <a:t>— </a:t>
            </a:r>
            <a:r>
              <a:rPr lang="ru-RU" sz="4000" dirty="0" err="1">
                <a:latin typeface="+mn-lt"/>
                <a:hlinkClick r:id="rId3" tooltip="Халық шығармашылығы (мұндай бет жоқ)"/>
              </a:rPr>
              <a:t>халық</a:t>
            </a:r>
            <a:r>
              <a:rPr lang="ru-RU" sz="4000" dirty="0">
                <a:latin typeface="+mn-lt"/>
                <a:hlinkClick r:id="rId3" tooltip="Халық шығармашылығы (мұндай бет жоқ)"/>
              </a:rPr>
              <a:t> </a:t>
            </a:r>
            <a:r>
              <a:rPr lang="ru-RU" sz="4000" dirty="0" err="1">
                <a:latin typeface="+mn-lt"/>
                <a:hlinkClick r:id="rId3" tooltip="Халық шығармашылығы (мұндай бет жоқ)"/>
              </a:rPr>
              <a:t>шығармашылығының</a:t>
            </a:r>
            <a:r>
              <a:rPr lang="ru-RU" sz="4000" dirty="0">
                <a:latin typeface="+mn-lt"/>
              </a:rPr>
              <a:t> </a:t>
            </a:r>
            <a:r>
              <a:rPr lang="ru-RU" sz="4000" dirty="0" err="1">
                <a:latin typeface="+mn-lt"/>
              </a:rPr>
              <a:t>айрықша</a:t>
            </a:r>
            <a:r>
              <a:rPr lang="ru-RU" sz="4000" dirty="0">
                <a:latin typeface="+mn-lt"/>
              </a:rPr>
              <a:t> </a:t>
            </a:r>
            <a:r>
              <a:rPr lang="ru-RU" sz="4000" dirty="0" err="1">
                <a:latin typeface="+mn-lt"/>
              </a:rPr>
              <a:t>саласы</a:t>
            </a:r>
            <a:r>
              <a:rPr lang="ru-RU" sz="4000" dirty="0">
                <a:latin typeface="+mn-lt"/>
              </a:rPr>
              <a:t>, </a:t>
            </a:r>
            <a:r>
              <a:rPr lang="ru-RU" sz="4000" dirty="0" err="1">
                <a:latin typeface="+mn-lt"/>
              </a:rPr>
              <a:t>ауызша</a:t>
            </a:r>
            <a:r>
              <a:rPr lang="ru-RU" sz="4000" dirty="0">
                <a:latin typeface="+mn-lt"/>
              </a:rPr>
              <a:t> </a:t>
            </a:r>
            <a:r>
              <a:rPr lang="ru-RU" sz="4000" dirty="0" err="1">
                <a:latin typeface="+mn-lt"/>
              </a:rPr>
              <a:t>шығарылып</a:t>
            </a:r>
            <a:r>
              <a:rPr lang="ru-RU" sz="4000" dirty="0">
                <a:latin typeface="+mn-lt"/>
              </a:rPr>
              <a:t>, </a:t>
            </a:r>
            <a:r>
              <a:rPr lang="ru-RU" sz="4000" dirty="0" err="1">
                <a:latin typeface="+mn-lt"/>
              </a:rPr>
              <a:t>ауызша</a:t>
            </a:r>
            <a:r>
              <a:rPr lang="ru-RU" sz="4000" dirty="0">
                <a:latin typeface="+mn-lt"/>
              </a:rPr>
              <a:t> </a:t>
            </a:r>
            <a:r>
              <a:rPr lang="ru-RU" sz="4000" dirty="0" err="1">
                <a:latin typeface="+mn-lt"/>
              </a:rPr>
              <a:t>тараған</a:t>
            </a:r>
            <a:r>
              <a:rPr lang="ru-RU" sz="4000" dirty="0">
                <a:latin typeface="+mn-lt"/>
              </a:rPr>
              <a:t> </a:t>
            </a:r>
            <a:r>
              <a:rPr lang="ru-RU" sz="4000" dirty="0" err="1">
                <a:latin typeface="+mn-lt"/>
              </a:rPr>
              <a:t>көркем-әдеби</a:t>
            </a:r>
            <a:r>
              <a:rPr lang="ru-RU" sz="4000" dirty="0">
                <a:latin typeface="+mn-lt"/>
              </a:rPr>
              <a:t> </a:t>
            </a:r>
            <a:r>
              <a:rPr lang="ru-RU" sz="4000" dirty="0" err="1">
                <a:latin typeface="+mn-lt"/>
              </a:rPr>
              <a:t>туындылардың</a:t>
            </a:r>
            <a:r>
              <a:rPr lang="ru-RU" sz="4000" dirty="0">
                <a:latin typeface="+mn-lt"/>
              </a:rPr>
              <a:t> </a:t>
            </a:r>
            <a:r>
              <a:rPr lang="ru-RU" sz="4000" dirty="0" err="1">
                <a:latin typeface="+mn-lt"/>
              </a:rPr>
              <a:t>жиынтық</a:t>
            </a:r>
            <a:r>
              <a:rPr lang="ru-RU" sz="4000" dirty="0">
                <a:latin typeface="+mn-lt"/>
              </a:rPr>
              <a:t> </a:t>
            </a:r>
            <a:r>
              <a:rPr lang="ru-RU" sz="4000" dirty="0" err="1">
                <a:latin typeface="+mn-lt"/>
              </a:rPr>
              <a:t>атауы</a:t>
            </a:r>
            <a:r>
              <a:rPr lang="ru-RU" sz="4000" dirty="0">
                <a:latin typeface="+mn-lt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2630342"/>
            <a:ext cx="9615054" cy="38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91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81000"/>
            <a:ext cx="985750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6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819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24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Сауат ашу 1-сынып 3-тоқсан</vt:lpstr>
      <vt:lpstr>Мен не үйрендім? «Салт-дәстүр және ауыз әдебиеті» Сабақ мақсаты: Берілген тақырыпқа  әңгіме құрап айтуды, сөздерді, дыбыстарды орфоэпиялық нормаларға сәйкес дұрыс айтуды үйренесің</vt:lpstr>
      <vt:lpstr>Презентация PowerPoint</vt:lpstr>
      <vt:lpstr>1-Тапсырма Суреттің көмегімен өтірік өлеңді жалғастыр Мініп алып ... Ұшып кеттім ғарышқа. Ұстап алып ... Көрсеткенім көп жұртқа</vt:lpstr>
      <vt:lpstr>2-Тапсырма Суреттерді ата. Олардың қандай ойынға керек екенін тап.</vt:lpstr>
      <vt:lpstr>Сұрақтар: -Саған қандай ойын ұнайды? -Қандай ұлттық ойындарды білесің? -Суреттегі қандай атақты спортшыларды білесің?</vt:lpstr>
      <vt:lpstr>Ауыз әдебиеті — халық шығармашылығының айрықша саласы, ауызша шығарылып, ауызша тараған көркем-әдеби туындылардың жиынтық атауы.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Сауат ашу 1-сынып 3-тоқсан</dc:title>
  <dc:creator>Пользователь</dc:creator>
  <cp:lastModifiedBy>Пользователь</cp:lastModifiedBy>
  <cp:revision>7</cp:revision>
  <dcterms:created xsi:type="dcterms:W3CDTF">2021-01-10T19:08:42Z</dcterms:created>
  <dcterms:modified xsi:type="dcterms:W3CDTF">2021-01-15T20:18:13Z</dcterms:modified>
</cp:coreProperties>
</file>