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59" r:id="rId3"/>
    <p:sldId id="263" r:id="rId4"/>
    <p:sldId id="264" r:id="rId5"/>
    <p:sldId id="265" r:id="rId6"/>
    <p:sldId id="266" r:id="rId7"/>
    <p:sldId id="268" r:id="rId8"/>
    <p:sldId id="269" r:id="rId9"/>
    <p:sldId id="270" r:id="rId10"/>
    <p:sldId id="267" r:id="rId11"/>
    <p:sldId id="261" r:id="rId12"/>
    <p:sldId id="262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7090D0-90D1-4E68-B753-C2F181C217C5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</dgm:pt>
    <dgm:pt modelId="{59B9BF2D-F846-4BED-BBF9-D35D9FE32785}">
      <dgm:prSet phldrT="[Текст]"/>
      <dgm:spPr/>
      <dgm:t>
        <a:bodyPr/>
        <a:lstStyle/>
        <a:p>
          <a:r>
            <a:rPr lang="kk-KZ" dirty="0" smtClean="0"/>
            <a:t>Қызық</a:t>
          </a:r>
          <a:endParaRPr lang="ru-RU" dirty="0"/>
        </a:p>
      </dgm:t>
    </dgm:pt>
    <dgm:pt modelId="{0DF4BA92-7950-4803-8DA9-C34891D1AB4E}" type="parTrans" cxnId="{FEA764A0-9DC4-4ACC-AB05-F2283E95F5EA}">
      <dgm:prSet/>
      <dgm:spPr/>
      <dgm:t>
        <a:bodyPr/>
        <a:lstStyle/>
        <a:p>
          <a:endParaRPr lang="ru-RU"/>
        </a:p>
      </dgm:t>
    </dgm:pt>
    <dgm:pt modelId="{6249AB5B-AE4F-4FDE-ABFD-FE48E94B950E}" type="sibTrans" cxnId="{FEA764A0-9DC4-4ACC-AB05-F2283E95F5EA}">
      <dgm:prSet/>
      <dgm:spPr/>
      <dgm:t>
        <a:bodyPr/>
        <a:lstStyle/>
        <a:p>
          <a:endParaRPr lang="ru-RU"/>
        </a:p>
      </dgm:t>
    </dgm:pt>
    <dgm:pt modelId="{F86A7C03-9C84-4C5A-8215-71FC7B0D854E}">
      <dgm:prSet phldrT="[Текст]"/>
      <dgm:spPr/>
      <dgm:t>
        <a:bodyPr/>
        <a:lstStyle/>
        <a:p>
          <a:r>
            <a:rPr lang="kk-KZ" dirty="0" smtClean="0"/>
            <a:t>Қажет</a:t>
          </a:r>
          <a:endParaRPr lang="ru-RU" dirty="0"/>
        </a:p>
      </dgm:t>
    </dgm:pt>
    <dgm:pt modelId="{13E51D27-3165-421A-9A59-618F9C92082F}" type="parTrans" cxnId="{8FF3B821-CD7D-4695-A5EB-3B352A2389E1}">
      <dgm:prSet/>
      <dgm:spPr/>
      <dgm:t>
        <a:bodyPr/>
        <a:lstStyle/>
        <a:p>
          <a:endParaRPr lang="ru-RU"/>
        </a:p>
      </dgm:t>
    </dgm:pt>
    <dgm:pt modelId="{F7C3A5AE-D2E8-45D1-B878-92E545A66F24}" type="sibTrans" cxnId="{8FF3B821-CD7D-4695-A5EB-3B352A2389E1}">
      <dgm:prSet/>
      <dgm:spPr/>
      <dgm:t>
        <a:bodyPr/>
        <a:lstStyle/>
        <a:p>
          <a:endParaRPr lang="ru-RU"/>
        </a:p>
      </dgm:t>
    </dgm:pt>
    <dgm:pt modelId="{2AC47F6F-4543-44AC-B2C9-33ED11B84A50}">
      <dgm:prSet phldrT="[Текст]"/>
      <dgm:spPr/>
      <dgm:t>
        <a:bodyPr/>
        <a:lstStyle/>
        <a:p>
          <a:r>
            <a:rPr lang="kk-KZ" dirty="0" smtClean="0"/>
            <a:t>Қиын</a:t>
          </a:r>
          <a:endParaRPr lang="ru-RU" dirty="0"/>
        </a:p>
      </dgm:t>
    </dgm:pt>
    <dgm:pt modelId="{6B1C265E-818C-4A8A-B7FC-A02A2BEDF2C6}" type="parTrans" cxnId="{0C38C998-2F66-4255-8C5B-8816B2EEC6F4}">
      <dgm:prSet/>
      <dgm:spPr/>
      <dgm:t>
        <a:bodyPr/>
        <a:lstStyle/>
        <a:p>
          <a:endParaRPr lang="ru-RU"/>
        </a:p>
      </dgm:t>
    </dgm:pt>
    <dgm:pt modelId="{E64A25EA-092B-4E11-A5CF-A7315D95676B}" type="sibTrans" cxnId="{0C38C998-2F66-4255-8C5B-8816B2EEC6F4}">
      <dgm:prSet/>
      <dgm:spPr/>
      <dgm:t>
        <a:bodyPr/>
        <a:lstStyle/>
        <a:p>
          <a:endParaRPr lang="ru-RU"/>
        </a:p>
      </dgm:t>
    </dgm:pt>
    <dgm:pt modelId="{251B269D-B222-4418-9966-280EDB3028BE}">
      <dgm:prSet/>
      <dgm:spPr/>
      <dgm:t>
        <a:bodyPr/>
        <a:lstStyle/>
        <a:p>
          <a:r>
            <a:rPr lang="ru-RU" dirty="0" smtClean="0"/>
            <a:t>_________</a:t>
          </a:r>
          <a:endParaRPr lang="ru-RU" dirty="0"/>
        </a:p>
      </dgm:t>
    </dgm:pt>
    <dgm:pt modelId="{DF3F3E74-3178-459F-AA8B-E8A5CEE25C3E}" type="parTrans" cxnId="{DD53A887-4E75-4390-95C6-CBEFE8FA5887}">
      <dgm:prSet/>
      <dgm:spPr/>
      <dgm:t>
        <a:bodyPr/>
        <a:lstStyle/>
        <a:p>
          <a:endParaRPr lang="ru-RU"/>
        </a:p>
      </dgm:t>
    </dgm:pt>
    <dgm:pt modelId="{18C3A0C1-FAAA-430F-85F7-DE727E998DB3}" type="sibTrans" cxnId="{DD53A887-4E75-4390-95C6-CBEFE8FA5887}">
      <dgm:prSet/>
      <dgm:spPr/>
      <dgm:t>
        <a:bodyPr/>
        <a:lstStyle/>
        <a:p>
          <a:endParaRPr lang="ru-RU"/>
        </a:p>
      </dgm:t>
    </dgm:pt>
    <dgm:pt modelId="{989ACC99-52EF-4416-AB3C-D9F67FA93F11}">
      <dgm:prSet/>
      <dgm:spPr/>
      <dgm:t>
        <a:bodyPr/>
        <a:lstStyle/>
        <a:p>
          <a:r>
            <a:rPr lang="ru-RU" dirty="0" smtClean="0"/>
            <a:t>_________</a:t>
          </a:r>
          <a:endParaRPr lang="ru-RU" dirty="0"/>
        </a:p>
      </dgm:t>
    </dgm:pt>
    <dgm:pt modelId="{F0B8F82B-91D8-4DCA-9222-81FDF1A5078A}" type="parTrans" cxnId="{52DE56D8-67A8-4EE7-A317-7DB77152584E}">
      <dgm:prSet/>
      <dgm:spPr/>
      <dgm:t>
        <a:bodyPr/>
        <a:lstStyle/>
        <a:p>
          <a:endParaRPr lang="ru-RU"/>
        </a:p>
      </dgm:t>
    </dgm:pt>
    <dgm:pt modelId="{2551775B-8D8C-464E-AA3E-BA41F89AF0F0}" type="sibTrans" cxnId="{52DE56D8-67A8-4EE7-A317-7DB77152584E}">
      <dgm:prSet/>
      <dgm:spPr/>
      <dgm:t>
        <a:bodyPr/>
        <a:lstStyle/>
        <a:p>
          <a:endParaRPr lang="ru-RU"/>
        </a:p>
      </dgm:t>
    </dgm:pt>
    <dgm:pt modelId="{0495B2BD-EAD7-49E4-B61C-A5DE5B7587C8}">
      <dgm:prSet/>
      <dgm:spPr/>
      <dgm:t>
        <a:bodyPr/>
        <a:lstStyle/>
        <a:p>
          <a:r>
            <a:rPr lang="ru-RU" dirty="0" smtClean="0"/>
            <a:t>_________</a:t>
          </a:r>
          <a:endParaRPr lang="ru-RU" dirty="0"/>
        </a:p>
      </dgm:t>
    </dgm:pt>
    <dgm:pt modelId="{C8E17E82-8AF0-4D46-BEA3-1A59BA91D179}" type="parTrans" cxnId="{17F4A5B7-A8CB-4C6D-89A1-C52A6C069840}">
      <dgm:prSet/>
      <dgm:spPr/>
      <dgm:t>
        <a:bodyPr/>
        <a:lstStyle/>
        <a:p>
          <a:endParaRPr lang="ru-RU"/>
        </a:p>
      </dgm:t>
    </dgm:pt>
    <dgm:pt modelId="{B64F43D6-0464-40DC-9EDA-3E4746F36E6D}" type="sibTrans" cxnId="{17F4A5B7-A8CB-4C6D-89A1-C52A6C069840}">
      <dgm:prSet/>
      <dgm:spPr/>
      <dgm:t>
        <a:bodyPr/>
        <a:lstStyle/>
        <a:p>
          <a:endParaRPr lang="ru-RU"/>
        </a:p>
      </dgm:t>
    </dgm:pt>
    <dgm:pt modelId="{C7D11B8C-E8E5-44CC-AE0E-D22AEE40B12B}">
      <dgm:prSet/>
      <dgm:spPr/>
      <dgm:t>
        <a:bodyPr/>
        <a:lstStyle/>
        <a:p>
          <a:r>
            <a:rPr lang="ru-RU" dirty="0" smtClean="0"/>
            <a:t>_________</a:t>
          </a:r>
          <a:endParaRPr lang="ru-RU" dirty="0"/>
        </a:p>
      </dgm:t>
    </dgm:pt>
    <dgm:pt modelId="{514F3B46-E145-463C-BA38-196C6BE45041}" type="parTrans" cxnId="{268BD8AC-D101-4CBB-8141-045E557A9289}">
      <dgm:prSet/>
      <dgm:spPr/>
      <dgm:t>
        <a:bodyPr/>
        <a:lstStyle/>
        <a:p>
          <a:endParaRPr lang="ru-RU"/>
        </a:p>
      </dgm:t>
    </dgm:pt>
    <dgm:pt modelId="{48D032A5-25BE-4AE6-8918-3A2C6415EDCB}" type="sibTrans" cxnId="{268BD8AC-D101-4CBB-8141-045E557A9289}">
      <dgm:prSet/>
      <dgm:spPr/>
      <dgm:t>
        <a:bodyPr/>
        <a:lstStyle/>
        <a:p>
          <a:endParaRPr lang="ru-RU"/>
        </a:p>
      </dgm:t>
    </dgm:pt>
    <dgm:pt modelId="{387A71D2-CF85-445A-AF05-2F6960A182AA}">
      <dgm:prSet/>
      <dgm:spPr/>
      <dgm:t>
        <a:bodyPr/>
        <a:lstStyle/>
        <a:p>
          <a:r>
            <a:rPr lang="ru-RU" dirty="0" smtClean="0"/>
            <a:t>_________</a:t>
          </a:r>
          <a:endParaRPr lang="ru-RU" dirty="0"/>
        </a:p>
      </dgm:t>
    </dgm:pt>
    <dgm:pt modelId="{DBAF41F4-328E-412D-B66A-3EAB050B72D2}" type="parTrans" cxnId="{43395FF1-E71A-4C4B-BD1E-FE86F94C75CB}">
      <dgm:prSet/>
      <dgm:spPr/>
      <dgm:t>
        <a:bodyPr/>
        <a:lstStyle/>
        <a:p>
          <a:endParaRPr lang="ru-RU"/>
        </a:p>
      </dgm:t>
    </dgm:pt>
    <dgm:pt modelId="{6CE47F51-E3B8-481B-89EA-691F90233C99}" type="sibTrans" cxnId="{43395FF1-E71A-4C4B-BD1E-FE86F94C75CB}">
      <dgm:prSet/>
      <dgm:spPr/>
      <dgm:t>
        <a:bodyPr/>
        <a:lstStyle/>
        <a:p>
          <a:endParaRPr lang="ru-RU"/>
        </a:p>
      </dgm:t>
    </dgm:pt>
    <dgm:pt modelId="{8FBB5011-6086-4409-A107-F96A2C7FFF0D}">
      <dgm:prSet/>
      <dgm:spPr/>
      <dgm:t>
        <a:bodyPr/>
        <a:lstStyle/>
        <a:p>
          <a:r>
            <a:rPr lang="ru-RU" dirty="0" smtClean="0"/>
            <a:t>_________</a:t>
          </a:r>
          <a:endParaRPr lang="ru-RU" dirty="0"/>
        </a:p>
      </dgm:t>
    </dgm:pt>
    <dgm:pt modelId="{ED1C1EFC-A83C-4BF6-AB15-34DF6DBA294A}" type="parTrans" cxnId="{9C9B5BA3-8880-4F1B-8935-BE469DF15343}">
      <dgm:prSet/>
      <dgm:spPr/>
      <dgm:t>
        <a:bodyPr/>
        <a:lstStyle/>
        <a:p>
          <a:endParaRPr lang="ru-RU"/>
        </a:p>
      </dgm:t>
    </dgm:pt>
    <dgm:pt modelId="{50F116B5-4152-4FC0-8421-7257670AE7EB}" type="sibTrans" cxnId="{9C9B5BA3-8880-4F1B-8935-BE469DF15343}">
      <dgm:prSet/>
      <dgm:spPr/>
      <dgm:t>
        <a:bodyPr/>
        <a:lstStyle/>
        <a:p>
          <a:endParaRPr lang="ru-RU"/>
        </a:p>
      </dgm:t>
    </dgm:pt>
    <dgm:pt modelId="{194C8C7E-D37F-457C-BC48-7626A4531C4E}">
      <dgm:prSet/>
      <dgm:spPr/>
      <dgm:t>
        <a:bodyPr/>
        <a:lstStyle/>
        <a:p>
          <a:r>
            <a:rPr lang="ru-RU" dirty="0" smtClean="0"/>
            <a:t>_________</a:t>
          </a:r>
          <a:endParaRPr lang="ru-RU" dirty="0"/>
        </a:p>
      </dgm:t>
    </dgm:pt>
    <dgm:pt modelId="{9FE53CE6-2325-47BF-9D45-9F6708042F17}" type="parTrans" cxnId="{E80734E0-331E-444E-981B-8D3292CB9F62}">
      <dgm:prSet/>
      <dgm:spPr/>
      <dgm:t>
        <a:bodyPr/>
        <a:lstStyle/>
        <a:p>
          <a:endParaRPr lang="ru-RU"/>
        </a:p>
      </dgm:t>
    </dgm:pt>
    <dgm:pt modelId="{69F38773-FE60-4CC4-8580-15D231D233AF}" type="sibTrans" cxnId="{E80734E0-331E-444E-981B-8D3292CB9F62}">
      <dgm:prSet/>
      <dgm:spPr/>
      <dgm:t>
        <a:bodyPr/>
        <a:lstStyle/>
        <a:p>
          <a:endParaRPr lang="ru-RU"/>
        </a:p>
      </dgm:t>
    </dgm:pt>
    <dgm:pt modelId="{F31AB426-B5F7-41C4-B27F-8D31C3F98047}">
      <dgm:prSet/>
      <dgm:spPr/>
      <dgm:t>
        <a:bodyPr/>
        <a:lstStyle/>
        <a:p>
          <a:r>
            <a:rPr lang="ru-RU" dirty="0" smtClean="0"/>
            <a:t>_________</a:t>
          </a:r>
          <a:endParaRPr lang="ru-RU" dirty="0"/>
        </a:p>
      </dgm:t>
    </dgm:pt>
    <dgm:pt modelId="{66B712F3-C692-4BE2-BDD6-8CE06C6E1899}" type="parTrans" cxnId="{EA715E13-8F96-40A2-B878-E05598A20B4F}">
      <dgm:prSet/>
      <dgm:spPr/>
      <dgm:t>
        <a:bodyPr/>
        <a:lstStyle/>
        <a:p>
          <a:endParaRPr lang="ru-RU"/>
        </a:p>
      </dgm:t>
    </dgm:pt>
    <dgm:pt modelId="{CEB5B509-34C0-409A-BB1D-A4F6DBFE5F23}" type="sibTrans" cxnId="{EA715E13-8F96-40A2-B878-E05598A20B4F}">
      <dgm:prSet/>
      <dgm:spPr/>
      <dgm:t>
        <a:bodyPr/>
        <a:lstStyle/>
        <a:p>
          <a:endParaRPr lang="ru-RU"/>
        </a:p>
      </dgm:t>
    </dgm:pt>
    <dgm:pt modelId="{87C4565D-F1A9-4C02-89F7-A2CD5E8BCC41}">
      <dgm:prSet/>
      <dgm:spPr/>
      <dgm:t>
        <a:bodyPr/>
        <a:lstStyle/>
        <a:p>
          <a:r>
            <a:rPr lang="ru-RU" dirty="0" smtClean="0"/>
            <a:t>_________</a:t>
          </a:r>
          <a:endParaRPr lang="ru-RU" dirty="0"/>
        </a:p>
      </dgm:t>
    </dgm:pt>
    <dgm:pt modelId="{68F6FB33-1A06-4C52-B999-857457CC499B}" type="parTrans" cxnId="{63B2B6C4-70E8-450F-AC86-30710A07152C}">
      <dgm:prSet/>
      <dgm:spPr/>
      <dgm:t>
        <a:bodyPr/>
        <a:lstStyle/>
        <a:p>
          <a:endParaRPr lang="ru-RU"/>
        </a:p>
      </dgm:t>
    </dgm:pt>
    <dgm:pt modelId="{DEBFF56F-64BF-45DE-994E-7248E4A17C35}" type="sibTrans" cxnId="{63B2B6C4-70E8-450F-AC86-30710A07152C}">
      <dgm:prSet/>
      <dgm:spPr/>
      <dgm:t>
        <a:bodyPr/>
        <a:lstStyle/>
        <a:p>
          <a:endParaRPr lang="ru-RU"/>
        </a:p>
      </dgm:t>
    </dgm:pt>
    <dgm:pt modelId="{C3350D7F-F5D9-48F3-9579-9F927A093CF6}" type="pres">
      <dgm:prSet presAssocID="{5B7090D0-90D1-4E68-B753-C2F181C217C5}" presName="diagram" presStyleCnt="0">
        <dgm:presLayoutVars>
          <dgm:dir/>
          <dgm:animLvl val="lvl"/>
          <dgm:resizeHandles val="exact"/>
        </dgm:presLayoutVars>
      </dgm:prSet>
      <dgm:spPr/>
    </dgm:pt>
    <dgm:pt modelId="{720E6238-2506-4341-8DAA-93976C592C39}" type="pres">
      <dgm:prSet presAssocID="{59B9BF2D-F846-4BED-BBF9-D35D9FE32785}" presName="compNode" presStyleCnt="0"/>
      <dgm:spPr/>
    </dgm:pt>
    <dgm:pt modelId="{079F6021-1986-4CE6-BE72-DBBB33F4E934}" type="pres">
      <dgm:prSet presAssocID="{59B9BF2D-F846-4BED-BBF9-D35D9FE32785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6726D-BA58-45FB-85C5-D2926062CC1D}" type="pres">
      <dgm:prSet presAssocID="{59B9BF2D-F846-4BED-BBF9-D35D9FE3278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0C1CC-59D1-4F0F-AA60-8AD51F525F26}" type="pres">
      <dgm:prSet presAssocID="{59B9BF2D-F846-4BED-BBF9-D35D9FE32785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EF91F329-7D29-464A-A9B7-FFA3C403F632}" type="pres">
      <dgm:prSet presAssocID="{59B9BF2D-F846-4BED-BBF9-D35D9FE32785}" presName="adorn" presStyleLbl="fgAccFollowNode1" presStyleIdx="0" presStyleCnt="3" custScaleX="113421" custScaleY="107116"/>
      <dgm:spPr/>
    </dgm:pt>
    <dgm:pt modelId="{6DE3BF2E-8122-4AAA-9D17-8822841521D8}" type="pres">
      <dgm:prSet presAssocID="{6249AB5B-AE4F-4FDE-ABFD-FE48E94B950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E308A60-0782-4383-93C6-6D27B0F0D186}" type="pres">
      <dgm:prSet presAssocID="{F86A7C03-9C84-4C5A-8215-71FC7B0D854E}" presName="compNode" presStyleCnt="0"/>
      <dgm:spPr/>
    </dgm:pt>
    <dgm:pt modelId="{B260AFB1-2748-410A-994E-D2447C78E172}" type="pres">
      <dgm:prSet presAssocID="{F86A7C03-9C84-4C5A-8215-71FC7B0D854E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6FBEE-2E38-42C1-8FB1-759141994B03}" type="pres">
      <dgm:prSet presAssocID="{F86A7C03-9C84-4C5A-8215-71FC7B0D854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9523B-7DFC-4745-A029-8E848DB16144}" type="pres">
      <dgm:prSet presAssocID="{F86A7C03-9C84-4C5A-8215-71FC7B0D854E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F90297D2-CF4A-4166-A11C-9DD9A7A3E159}" type="pres">
      <dgm:prSet presAssocID="{F86A7C03-9C84-4C5A-8215-71FC7B0D854E}" presName="adorn" presStyleLbl="fgAccFollowNode1" presStyleIdx="1" presStyleCnt="3"/>
      <dgm:spPr/>
    </dgm:pt>
    <dgm:pt modelId="{4E0D1672-8371-46B4-9C2E-185E9DEE526F}" type="pres">
      <dgm:prSet presAssocID="{F7C3A5AE-D2E8-45D1-B878-92E545A66F2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E99FDA8-1AF3-4272-BB1B-9B23D2ECD60C}" type="pres">
      <dgm:prSet presAssocID="{2AC47F6F-4543-44AC-B2C9-33ED11B84A50}" presName="compNode" presStyleCnt="0"/>
      <dgm:spPr/>
    </dgm:pt>
    <dgm:pt modelId="{A433ECCE-D8DC-4E01-A145-3073DAD4F94E}" type="pres">
      <dgm:prSet presAssocID="{2AC47F6F-4543-44AC-B2C9-33ED11B84A50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CD7007-5D00-4FE8-87FD-ED7F1A90F3E0}" type="pres">
      <dgm:prSet presAssocID="{2AC47F6F-4543-44AC-B2C9-33ED11B84A5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DE8FD-0E8A-4D3F-AE0E-7D33B8C34347}" type="pres">
      <dgm:prSet presAssocID="{2AC47F6F-4543-44AC-B2C9-33ED11B84A50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FFE07784-A67C-4B21-9E8F-80B4F3B1185A}" type="pres">
      <dgm:prSet presAssocID="{2AC47F6F-4543-44AC-B2C9-33ED11B84A50}" presName="adorn" presStyleLbl="fgAccFollowNode1" presStyleIdx="2" presStyleCnt="3"/>
      <dgm:spPr/>
    </dgm:pt>
  </dgm:ptLst>
  <dgm:cxnLst>
    <dgm:cxn modelId="{0C38C998-2F66-4255-8C5B-8816B2EEC6F4}" srcId="{5B7090D0-90D1-4E68-B753-C2F181C217C5}" destId="{2AC47F6F-4543-44AC-B2C9-33ED11B84A50}" srcOrd="2" destOrd="0" parTransId="{6B1C265E-818C-4A8A-B7FC-A02A2BEDF2C6}" sibTransId="{E64A25EA-092B-4E11-A5CF-A7315D95676B}"/>
    <dgm:cxn modelId="{9EF7BE36-71D7-4F6F-9342-E2309C1DBEB4}" type="presOf" srcId="{87C4565D-F1A9-4C02-89F7-A2CD5E8BCC41}" destId="{A433ECCE-D8DC-4E01-A145-3073DAD4F94E}" srcOrd="0" destOrd="2" presId="urn:microsoft.com/office/officeart/2005/8/layout/bList2"/>
    <dgm:cxn modelId="{6DAB6E7A-2CBD-4F47-B57F-F35CB5063D68}" type="presOf" srcId="{C7D11B8C-E8E5-44CC-AE0E-D22AEE40B12B}" destId="{B260AFB1-2748-410A-994E-D2447C78E172}" srcOrd="0" destOrd="0" presId="urn:microsoft.com/office/officeart/2005/8/layout/bList2"/>
    <dgm:cxn modelId="{63B2B6C4-70E8-450F-AC86-30710A07152C}" srcId="{2AC47F6F-4543-44AC-B2C9-33ED11B84A50}" destId="{87C4565D-F1A9-4C02-89F7-A2CD5E8BCC41}" srcOrd="2" destOrd="0" parTransId="{68F6FB33-1A06-4C52-B999-857457CC499B}" sibTransId="{DEBFF56F-64BF-45DE-994E-7248E4A17C35}"/>
    <dgm:cxn modelId="{FEA764A0-9DC4-4ACC-AB05-F2283E95F5EA}" srcId="{5B7090D0-90D1-4E68-B753-C2F181C217C5}" destId="{59B9BF2D-F846-4BED-BBF9-D35D9FE32785}" srcOrd="0" destOrd="0" parTransId="{0DF4BA92-7950-4803-8DA9-C34891D1AB4E}" sibTransId="{6249AB5B-AE4F-4FDE-ABFD-FE48E94B950E}"/>
    <dgm:cxn modelId="{E80734E0-331E-444E-981B-8D3292CB9F62}" srcId="{2AC47F6F-4543-44AC-B2C9-33ED11B84A50}" destId="{194C8C7E-D37F-457C-BC48-7626A4531C4E}" srcOrd="0" destOrd="0" parTransId="{9FE53CE6-2325-47BF-9D45-9F6708042F17}" sibTransId="{69F38773-FE60-4CC4-8580-15D231D233AF}"/>
    <dgm:cxn modelId="{18441C4F-7E3D-4EE7-A40A-02F8AB7DAB2D}" type="presOf" srcId="{8FBB5011-6086-4409-A107-F96A2C7FFF0D}" destId="{B260AFB1-2748-410A-994E-D2447C78E172}" srcOrd="0" destOrd="2" presId="urn:microsoft.com/office/officeart/2005/8/layout/bList2"/>
    <dgm:cxn modelId="{DD53A887-4E75-4390-95C6-CBEFE8FA5887}" srcId="{59B9BF2D-F846-4BED-BBF9-D35D9FE32785}" destId="{251B269D-B222-4418-9966-280EDB3028BE}" srcOrd="0" destOrd="0" parTransId="{DF3F3E74-3178-459F-AA8B-E8A5CEE25C3E}" sibTransId="{18C3A0C1-FAAA-430F-85F7-DE727E998DB3}"/>
    <dgm:cxn modelId="{AB4A7EA8-A2A2-400C-94C0-17732A453AE1}" type="presOf" srcId="{F7C3A5AE-D2E8-45D1-B878-92E545A66F24}" destId="{4E0D1672-8371-46B4-9C2E-185E9DEE526F}" srcOrd="0" destOrd="0" presId="urn:microsoft.com/office/officeart/2005/8/layout/bList2"/>
    <dgm:cxn modelId="{229BB48A-30A8-4A54-920F-283C74227869}" type="presOf" srcId="{2AC47F6F-4543-44AC-B2C9-33ED11B84A50}" destId="{D66DE8FD-0E8A-4D3F-AE0E-7D33B8C34347}" srcOrd="1" destOrd="0" presId="urn:microsoft.com/office/officeart/2005/8/layout/bList2"/>
    <dgm:cxn modelId="{FD7D1AD4-4387-4CA4-9061-81869CF06A0A}" type="presOf" srcId="{194C8C7E-D37F-457C-BC48-7626A4531C4E}" destId="{A433ECCE-D8DC-4E01-A145-3073DAD4F94E}" srcOrd="0" destOrd="0" presId="urn:microsoft.com/office/officeart/2005/8/layout/bList2"/>
    <dgm:cxn modelId="{568D5CA9-A9F2-41BE-B6EA-36D31E2A178F}" type="presOf" srcId="{2AC47F6F-4543-44AC-B2C9-33ED11B84A50}" destId="{BDCD7007-5D00-4FE8-87FD-ED7F1A90F3E0}" srcOrd="0" destOrd="0" presId="urn:microsoft.com/office/officeart/2005/8/layout/bList2"/>
    <dgm:cxn modelId="{52DE56D8-67A8-4EE7-A317-7DB77152584E}" srcId="{59B9BF2D-F846-4BED-BBF9-D35D9FE32785}" destId="{989ACC99-52EF-4416-AB3C-D9F67FA93F11}" srcOrd="1" destOrd="0" parTransId="{F0B8F82B-91D8-4DCA-9222-81FDF1A5078A}" sibTransId="{2551775B-8D8C-464E-AA3E-BA41F89AF0F0}"/>
    <dgm:cxn modelId="{9F7CE279-BA36-484A-BFE5-C970383FC8A0}" type="presOf" srcId="{59B9BF2D-F846-4BED-BBF9-D35D9FE32785}" destId="{7586726D-BA58-45FB-85C5-D2926062CC1D}" srcOrd="0" destOrd="0" presId="urn:microsoft.com/office/officeart/2005/8/layout/bList2"/>
    <dgm:cxn modelId="{0EFA8929-05E8-4E25-8DA7-E6EA4DACCA7B}" type="presOf" srcId="{F86A7C03-9C84-4C5A-8215-71FC7B0D854E}" destId="{2E09523B-7DFC-4745-A029-8E848DB16144}" srcOrd="1" destOrd="0" presId="urn:microsoft.com/office/officeart/2005/8/layout/bList2"/>
    <dgm:cxn modelId="{43395FF1-E71A-4C4B-BD1E-FE86F94C75CB}" srcId="{F86A7C03-9C84-4C5A-8215-71FC7B0D854E}" destId="{387A71D2-CF85-445A-AF05-2F6960A182AA}" srcOrd="1" destOrd="0" parTransId="{DBAF41F4-328E-412D-B66A-3EAB050B72D2}" sibTransId="{6CE47F51-E3B8-481B-89EA-691F90233C99}"/>
    <dgm:cxn modelId="{268BD8AC-D101-4CBB-8141-045E557A9289}" srcId="{F86A7C03-9C84-4C5A-8215-71FC7B0D854E}" destId="{C7D11B8C-E8E5-44CC-AE0E-D22AEE40B12B}" srcOrd="0" destOrd="0" parTransId="{514F3B46-E145-463C-BA38-196C6BE45041}" sibTransId="{48D032A5-25BE-4AE6-8918-3A2C6415EDCB}"/>
    <dgm:cxn modelId="{457F7AA8-C512-46A0-8825-0E621D90943B}" type="presOf" srcId="{59B9BF2D-F846-4BED-BBF9-D35D9FE32785}" destId="{33D0C1CC-59D1-4F0F-AA60-8AD51F525F26}" srcOrd="1" destOrd="0" presId="urn:microsoft.com/office/officeart/2005/8/layout/bList2"/>
    <dgm:cxn modelId="{9C9B5BA3-8880-4F1B-8935-BE469DF15343}" srcId="{F86A7C03-9C84-4C5A-8215-71FC7B0D854E}" destId="{8FBB5011-6086-4409-A107-F96A2C7FFF0D}" srcOrd="2" destOrd="0" parTransId="{ED1C1EFC-A83C-4BF6-AB15-34DF6DBA294A}" sibTransId="{50F116B5-4152-4FC0-8421-7257670AE7EB}"/>
    <dgm:cxn modelId="{602EE56A-2C08-449E-BCA1-5FF7E5D78C24}" type="presOf" srcId="{F31AB426-B5F7-41C4-B27F-8D31C3F98047}" destId="{A433ECCE-D8DC-4E01-A145-3073DAD4F94E}" srcOrd="0" destOrd="1" presId="urn:microsoft.com/office/officeart/2005/8/layout/bList2"/>
    <dgm:cxn modelId="{E97A4C0B-88D5-47DF-9F3E-E8CB4B3C8876}" type="presOf" srcId="{5B7090D0-90D1-4E68-B753-C2F181C217C5}" destId="{C3350D7F-F5D9-48F3-9579-9F927A093CF6}" srcOrd="0" destOrd="0" presId="urn:microsoft.com/office/officeart/2005/8/layout/bList2"/>
    <dgm:cxn modelId="{808EED25-56CE-4BB0-8B2B-09D6B0EEF3A2}" type="presOf" srcId="{F86A7C03-9C84-4C5A-8215-71FC7B0D854E}" destId="{D556FBEE-2E38-42C1-8FB1-759141994B03}" srcOrd="0" destOrd="0" presId="urn:microsoft.com/office/officeart/2005/8/layout/bList2"/>
    <dgm:cxn modelId="{0A41DC7A-3413-4723-8EE8-DE49FD74B926}" type="presOf" srcId="{6249AB5B-AE4F-4FDE-ABFD-FE48E94B950E}" destId="{6DE3BF2E-8122-4AAA-9D17-8822841521D8}" srcOrd="0" destOrd="0" presId="urn:microsoft.com/office/officeart/2005/8/layout/bList2"/>
    <dgm:cxn modelId="{EA715E13-8F96-40A2-B878-E05598A20B4F}" srcId="{2AC47F6F-4543-44AC-B2C9-33ED11B84A50}" destId="{F31AB426-B5F7-41C4-B27F-8D31C3F98047}" srcOrd="1" destOrd="0" parTransId="{66B712F3-C692-4BE2-BDD6-8CE06C6E1899}" sibTransId="{CEB5B509-34C0-409A-BB1D-A4F6DBFE5F23}"/>
    <dgm:cxn modelId="{8FF3B821-CD7D-4695-A5EB-3B352A2389E1}" srcId="{5B7090D0-90D1-4E68-B753-C2F181C217C5}" destId="{F86A7C03-9C84-4C5A-8215-71FC7B0D854E}" srcOrd="1" destOrd="0" parTransId="{13E51D27-3165-421A-9A59-618F9C92082F}" sibTransId="{F7C3A5AE-D2E8-45D1-B878-92E545A66F24}"/>
    <dgm:cxn modelId="{671FE4C8-7C2E-4C87-B8B3-B1E1E0C8E544}" type="presOf" srcId="{387A71D2-CF85-445A-AF05-2F6960A182AA}" destId="{B260AFB1-2748-410A-994E-D2447C78E172}" srcOrd="0" destOrd="1" presId="urn:microsoft.com/office/officeart/2005/8/layout/bList2"/>
    <dgm:cxn modelId="{F4A3DEE5-B5A6-4CFD-80B8-8DF5933379EF}" type="presOf" srcId="{989ACC99-52EF-4416-AB3C-D9F67FA93F11}" destId="{079F6021-1986-4CE6-BE72-DBBB33F4E934}" srcOrd="0" destOrd="1" presId="urn:microsoft.com/office/officeart/2005/8/layout/bList2"/>
    <dgm:cxn modelId="{17F4A5B7-A8CB-4C6D-89A1-C52A6C069840}" srcId="{59B9BF2D-F846-4BED-BBF9-D35D9FE32785}" destId="{0495B2BD-EAD7-49E4-B61C-A5DE5B7587C8}" srcOrd="2" destOrd="0" parTransId="{C8E17E82-8AF0-4D46-BEA3-1A59BA91D179}" sibTransId="{B64F43D6-0464-40DC-9EDA-3E4746F36E6D}"/>
    <dgm:cxn modelId="{68D7CB54-2F8E-415B-8D45-8669B7A5B2E6}" type="presOf" srcId="{251B269D-B222-4418-9966-280EDB3028BE}" destId="{079F6021-1986-4CE6-BE72-DBBB33F4E934}" srcOrd="0" destOrd="0" presId="urn:microsoft.com/office/officeart/2005/8/layout/bList2"/>
    <dgm:cxn modelId="{1E247A71-9CB4-4773-8194-8038392F1FC8}" type="presOf" srcId="{0495B2BD-EAD7-49E4-B61C-A5DE5B7587C8}" destId="{079F6021-1986-4CE6-BE72-DBBB33F4E934}" srcOrd="0" destOrd="2" presId="urn:microsoft.com/office/officeart/2005/8/layout/bList2"/>
    <dgm:cxn modelId="{998BD480-D11C-4F7B-AA3E-CFA37FF21C5B}" type="presParOf" srcId="{C3350D7F-F5D9-48F3-9579-9F927A093CF6}" destId="{720E6238-2506-4341-8DAA-93976C592C39}" srcOrd="0" destOrd="0" presId="urn:microsoft.com/office/officeart/2005/8/layout/bList2"/>
    <dgm:cxn modelId="{2212C381-5A48-41EF-B462-1F35FE1E53B1}" type="presParOf" srcId="{720E6238-2506-4341-8DAA-93976C592C39}" destId="{079F6021-1986-4CE6-BE72-DBBB33F4E934}" srcOrd="0" destOrd="0" presId="urn:microsoft.com/office/officeart/2005/8/layout/bList2"/>
    <dgm:cxn modelId="{1E692EE5-47C9-48A7-9061-1762D7760FD0}" type="presParOf" srcId="{720E6238-2506-4341-8DAA-93976C592C39}" destId="{7586726D-BA58-45FB-85C5-D2926062CC1D}" srcOrd="1" destOrd="0" presId="urn:microsoft.com/office/officeart/2005/8/layout/bList2"/>
    <dgm:cxn modelId="{A1DFD998-507A-43B9-83A8-D0E880A81272}" type="presParOf" srcId="{720E6238-2506-4341-8DAA-93976C592C39}" destId="{33D0C1CC-59D1-4F0F-AA60-8AD51F525F26}" srcOrd="2" destOrd="0" presId="urn:microsoft.com/office/officeart/2005/8/layout/bList2"/>
    <dgm:cxn modelId="{BCFCF42D-FE95-44E4-A9F9-2FBC7CAE61ED}" type="presParOf" srcId="{720E6238-2506-4341-8DAA-93976C592C39}" destId="{EF91F329-7D29-464A-A9B7-FFA3C403F632}" srcOrd="3" destOrd="0" presId="urn:microsoft.com/office/officeart/2005/8/layout/bList2"/>
    <dgm:cxn modelId="{E6FAE3DF-FF67-45D4-9B03-8E0499940320}" type="presParOf" srcId="{C3350D7F-F5D9-48F3-9579-9F927A093CF6}" destId="{6DE3BF2E-8122-4AAA-9D17-8822841521D8}" srcOrd="1" destOrd="0" presId="urn:microsoft.com/office/officeart/2005/8/layout/bList2"/>
    <dgm:cxn modelId="{0A1E323B-4428-4D1C-BFE1-85F641362273}" type="presParOf" srcId="{C3350D7F-F5D9-48F3-9579-9F927A093CF6}" destId="{1E308A60-0782-4383-93C6-6D27B0F0D186}" srcOrd="2" destOrd="0" presId="urn:microsoft.com/office/officeart/2005/8/layout/bList2"/>
    <dgm:cxn modelId="{8C5D3462-230E-4247-BB09-2C1E51F96DF5}" type="presParOf" srcId="{1E308A60-0782-4383-93C6-6D27B0F0D186}" destId="{B260AFB1-2748-410A-994E-D2447C78E172}" srcOrd="0" destOrd="0" presId="urn:microsoft.com/office/officeart/2005/8/layout/bList2"/>
    <dgm:cxn modelId="{428254EE-5058-4461-97A2-8A37F192C577}" type="presParOf" srcId="{1E308A60-0782-4383-93C6-6D27B0F0D186}" destId="{D556FBEE-2E38-42C1-8FB1-759141994B03}" srcOrd="1" destOrd="0" presId="urn:microsoft.com/office/officeart/2005/8/layout/bList2"/>
    <dgm:cxn modelId="{492F1711-B440-453F-8B76-57062F6F8223}" type="presParOf" srcId="{1E308A60-0782-4383-93C6-6D27B0F0D186}" destId="{2E09523B-7DFC-4745-A029-8E848DB16144}" srcOrd="2" destOrd="0" presId="urn:microsoft.com/office/officeart/2005/8/layout/bList2"/>
    <dgm:cxn modelId="{0231D4BD-D603-48DF-945B-6B1826F02451}" type="presParOf" srcId="{1E308A60-0782-4383-93C6-6D27B0F0D186}" destId="{F90297D2-CF4A-4166-A11C-9DD9A7A3E159}" srcOrd="3" destOrd="0" presId="urn:microsoft.com/office/officeart/2005/8/layout/bList2"/>
    <dgm:cxn modelId="{95A6FC64-C450-4ACD-BDF0-C1DBB0CA70A3}" type="presParOf" srcId="{C3350D7F-F5D9-48F3-9579-9F927A093CF6}" destId="{4E0D1672-8371-46B4-9C2E-185E9DEE526F}" srcOrd="3" destOrd="0" presId="urn:microsoft.com/office/officeart/2005/8/layout/bList2"/>
    <dgm:cxn modelId="{83EAAB24-4268-4746-B755-05930785ACED}" type="presParOf" srcId="{C3350D7F-F5D9-48F3-9579-9F927A093CF6}" destId="{CE99FDA8-1AF3-4272-BB1B-9B23D2ECD60C}" srcOrd="4" destOrd="0" presId="urn:microsoft.com/office/officeart/2005/8/layout/bList2"/>
    <dgm:cxn modelId="{2409B3E7-C217-4553-8FED-6F4A34EF2EAB}" type="presParOf" srcId="{CE99FDA8-1AF3-4272-BB1B-9B23D2ECD60C}" destId="{A433ECCE-D8DC-4E01-A145-3073DAD4F94E}" srcOrd="0" destOrd="0" presId="urn:microsoft.com/office/officeart/2005/8/layout/bList2"/>
    <dgm:cxn modelId="{8A4665BF-6EAE-476E-9509-7C01E26AA8D9}" type="presParOf" srcId="{CE99FDA8-1AF3-4272-BB1B-9B23D2ECD60C}" destId="{BDCD7007-5D00-4FE8-87FD-ED7F1A90F3E0}" srcOrd="1" destOrd="0" presId="urn:microsoft.com/office/officeart/2005/8/layout/bList2"/>
    <dgm:cxn modelId="{F2B158E6-5C61-416A-9E65-74BB13E6DE45}" type="presParOf" srcId="{CE99FDA8-1AF3-4272-BB1B-9B23D2ECD60C}" destId="{D66DE8FD-0E8A-4D3F-AE0E-7D33B8C34347}" srcOrd="2" destOrd="0" presId="urn:microsoft.com/office/officeart/2005/8/layout/bList2"/>
    <dgm:cxn modelId="{354F7D89-D652-48B0-A544-CEE180B8CC6C}" type="presParOf" srcId="{CE99FDA8-1AF3-4272-BB1B-9B23D2ECD60C}" destId="{FFE07784-A67C-4B21-9E8F-80B4F3B1185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F6021-1986-4CE6-BE72-DBBB33F4E934}">
      <dsp:nvSpPr>
        <dsp:cNvPr id="0" name=""/>
        <dsp:cNvSpPr/>
      </dsp:nvSpPr>
      <dsp:spPr>
        <a:xfrm>
          <a:off x="7087" y="643660"/>
          <a:ext cx="1821535" cy="135973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_________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_________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_________</a:t>
          </a:r>
          <a:endParaRPr lang="ru-RU" sz="2400" kern="1200" dirty="0"/>
        </a:p>
      </dsp:txBody>
      <dsp:txXfrm>
        <a:off x="38947" y="675520"/>
        <a:ext cx="1757815" cy="1327877"/>
      </dsp:txXfrm>
    </dsp:sp>
    <dsp:sp modelId="{33D0C1CC-59D1-4F0F-AA60-8AD51F525F26}">
      <dsp:nvSpPr>
        <dsp:cNvPr id="0" name=""/>
        <dsp:cNvSpPr/>
      </dsp:nvSpPr>
      <dsp:spPr>
        <a:xfrm>
          <a:off x="7087" y="2003398"/>
          <a:ext cx="1821535" cy="584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000" kern="1200" dirty="0" smtClean="0"/>
            <a:t>Қызық</a:t>
          </a:r>
          <a:endParaRPr lang="ru-RU" sz="3000" kern="1200" dirty="0"/>
        </a:p>
      </dsp:txBody>
      <dsp:txXfrm>
        <a:off x="7087" y="2003398"/>
        <a:ext cx="1282771" cy="584687"/>
      </dsp:txXfrm>
    </dsp:sp>
    <dsp:sp modelId="{EF91F329-7D29-464A-A9B7-FFA3C403F632}">
      <dsp:nvSpPr>
        <dsp:cNvPr id="0" name=""/>
        <dsp:cNvSpPr/>
      </dsp:nvSpPr>
      <dsp:spPr>
        <a:xfrm>
          <a:off x="1298604" y="2073586"/>
          <a:ext cx="723101" cy="68290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0AFB1-2748-410A-994E-D2447C78E172}">
      <dsp:nvSpPr>
        <dsp:cNvPr id="0" name=""/>
        <dsp:cNvSpPr/>
      </dsp:nvSpPr>
      <dsp:spPr>
        <a:xfrm>
          <a:off x="2179652" y="655002"/>
          <a:ext cx="1821535" cy="135973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_________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_________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_________</a:t>
          </a:r>
          <a:endParaRPr lang="ru-RU" sz="2400" kern="1200" dirty="0"/>
        </a:p>
      </dsp:txBody>
      <dsp:txXfrm>
        <a:off x="2211512" y="686862"/>
        <a:ext cx="1757815" cy="1327877"/>
      </dsp:txXfrm>
    </dsp:sp>
    <dsp:sp modelId="{2E09523B-7DFC-4745-A029-8E848DB16144}">
      <dsp:nvSpPr>
        <dsp:cNvPr id="0" name=""/>
        <dsp:cNvSpPr/>
      </dsp:nvSpPr>
      <dsp:spPr>
        <a:xfrm>
          <a:off x="2179652" y="2014740"/>
          <a:ext cx="1821535" cy="584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000" kern="1200" dirty="0" smtClean="0"/>
            <a:t>Қажет</a:t>
          </a:r>
          <a:endParaRPr lang="ru-RU" sz="3000" kern="1200" dirty="0"/>
        </a:p>
      </dsp:txBody>
      <dsp:txXfrm>
        <a:off x="2179652" y="2014740"/>
        <a:ext cx="1282771" cy="584687"/>
      </dsp:txXfrm>
    </dsp:sp>
    <dsp:sp modelId="{F90297D2-CF4A-4166-A11C-9DD9A7A3E159}">
      <dsp:nvSpPr>
        <dsp:cNvPr id="0" name=""/>
        <dsp:cNvSpPr/>
      </dsp:nvSpPr>
      <dsp:spPr>
        <a:xfrm>
          <a:off x="3513952" y="2107612"/>
          <a:ext cx="637537" cy="63753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3ECCE-D8DC-4E01-A145-3073DAD4F94E}">
      <dsp:nvSpPr>
        <dsp:cNvPr id="0" name=""/>
        <dsp:cNvSpPr/>
      </dsp:nvSpPr>
      <dsp:spPr>
        <a:xfrm>
          <a:off x="4309435" y="655002"/>
          <a:ext cx="1821535" cy="135973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_________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_________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_________</a:t>
          </a:r>
          <a:endParaRPr lang="ru-RU" sz="2400" kern="1200" dirty="0"/>
        </a:p>
      </dsp:txBody>
      <dsp:txXfrm>
        <a:off x="4341295" y="686862"/>
        <a:ext cx="1757815" cy="1327877"/>
      </dsp:txXfrm>
    </dsp:sp>
    <dsp:sp modelId="{D66DE8FD-0E8A-4D3F-AE0E-7D33B8C34347}">
      <dsp:nvSpPr>
        <dsp:cNvPr id="0" name=""/>
        <dsp:cNvSpPr/>
      </dsp:nvSpPr>
      <dsp:spPr>
        <a:xfrm>
          <a:off x="4309435" y="2014740"/>
          <a:ext cx="1821535" cy="584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000" kern="1200" dirty="0" smtClean="0"/>
            <a:t>Қиын</a:t>
          </a:r>
          <a:endParaRPr lang="ru-RU" sz="3000" kern="1200" dirty="0"/>
        </a:p>
      </dsp:txBody>
      <dsp:txXfrm>
        <a:off x="4309435" y="2014740"/>
        <a:ext cx="1282771" cy="584687"/>
      </dsp:txXfrm>
    </dsp:sp>
    <dsp:sp modelId="{FFE07784-A67C-4B21-9E8F-80B4F3B1185A}">
      <dsp:nvSpPr>
        <dsp:cNvPr id="0" name=""/>
        <dsp:cNvSpPr/>
      </dsp:nvSpPr>
      <dsp:spPr>
        <a:xfrm>
          <a:off x="5643735" y="2107612"/>
          <a:ext cx="637537" cy="63753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89999-764D-41C8-8A74-A88C96772D69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77A64-3B93-4CCE-AF5C-4B321045F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45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505671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Сауат ашу</a:t>
            </a:r>
          </a:p>
          <a:p>
            <a:pPr algn="ctr"/>
            <a:r>
              <a:rPr lang="kk-KZ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1 - сынып</a:t>
            </a:r>
          </a:p>
          <a:p>
            <a:pPr algn="ctr"/>
            <a:r>
              <a:rPr lang="kk-KZ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3 - тоқсан</a:t>
            </a:r>
            <a:endParaRPr lang="ru-RU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067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36710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/>
              <a:t>5 – жаттығу. Сөйлемдерді көшіріп жаз. </a:t>
            </a:r>
          </a:p>
          <a:p>
            <a:r>
              <a:rPr lang="kk-KZ" sz="2800" dirty="0" smtClean="0"/>
              <a:t>Есіңе сақта.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2132856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Тамақты сораптамай іш.</a:t>
            </a:r>
          </a:p>
          <a:p>
            <a:r>
              <a:rPr lang="kk-K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Тамақ ішіп отырғанда көп сөйлеме.</a:t>
            </a:r>
          </a:p>
          <a:p>
            <a:r>
              <a:rPr lang="kk-K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Ізеттілік сөздерін айтуды ұмытпа.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856" y="411935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k-KZ" sz="2400" dirty="0" smtClean="0"/>
              <a:t>Сөйлемдегі сөздерде дауысты дыбыстардың жуан немесе жіңішке екенін айт.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1300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756084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/>
              <a:t>Шығармашылық тапсырма:</a:t>
            </a:r>
          </a:p>
          <a:p>
            <a:endParaRPr lang="kk-KZ" dirty="0"/>
          </a:p>
          <a:p>
            <a:r>
              <a:rPr lang="kk-KZ" sz="4400" dirty="0" smtClean="0"/>
              <a:t>Тор –             Соз -</a:t>
            </a:r>
          </a:p>
          <a:p>
            <a:r>
              <a:rPr lang="kk-KZ" sz="4400" dirty="0" smtClean="0"/>
              <a:t>Тон –             Тыл -</a:t>
            </a:r>
          </a:p>
          <a:p>
            <a:r>
              <a:rPr lang="kk-KZ" sz="4400" dirty="0" smtClean="0"/>
              <a:t>Сан –              Сал -</a:t>
            </a:r>
          </a:p>
          <a:p>
            <a:r>
              <a:rPr lang="kk-KZ" sz="4400" dirty="0" smtClean="0"/>
              <a:t>Тол -         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40411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756084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/>
              <a:t>Шығармашылық тапсырма:</a:t>
            </a:r>
          </a:p>
          <a:p>
            <a:endParaRPr lang="kk-KZ" dirty="0"/>
          </a:p>
          <a:p>
            <a:r>
              <a:rPr lang="kk-KZ" sz="4400" dirty="0" smtClean="0"/>
              <a:t>Тор –             Соз -</a:t>
            </a:r>
          </a:p>
          <a:p>
            <a:r>
              <a:rPr lang="kk-KZ" sz="4400" dirty="0" smtClean="0"/>
              <a:t>Тон –             Тыл -</a:t>
            </a:r>
          </a:p>
          <a:p>
            <a:r>
              <a:rPr lang="kk-KZ" sz="4400" dirty="0" smtClean="0"/>
              <a:t>Сан –              Сал -</a:t>
            </a:r>
          </a:p>
          <a:p>
            <a:r>
              <a:rPr lang="kk-KZ" sz="4400" dirty="0" smtClean="0"/>
              <a:t>Тол -          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1556792"/>
            <a:ext cx="1537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dirty="0" smtClean="0">
                <a:solidFill>
                  <a:srgbClr val="FF0000"/>
                </a:solidFill>
              </a:rPr>
              <a:t>төр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580" y="2205581"/>
            <a:ext cx="1537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dirty="0" smtClean="0">
                <a:solidFill>
                  <a:srgbClr val="FF0000"/>
                </a:solidFill>
              </a:rPr>
              <a:t>төн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2832061"/>
            <a:ext cx="1537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dirty="0" smtClean="0">
                <a:solidFill>
                  <a:srgbClr val="FF0000"/>
                </a:solidFill>
              </a:rPr>
              <a:t>сән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9100" y="2206317"/>
            <a:ext cx="1537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dirty="0" smtClean="0">
                <a:solidFill>
                  <a:srgbClr val="FF0000"/>
                </a:solidFill>
              </a:rPr>
              <a:t>тіл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9100" y="2851554"/>
            <a:ext cx="1537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dirty="0" smtClean="0">
                <a:solidFill>
                  <a:srgbClr val="FF0000"/>
                </a:solidFill>
              </a:rPr>
              <a:t>сәл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580" y="3501008"/>
            <a:ext cx="1537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dirty="0" smtClean="0">
                <a:solidFill>
                  <a:srgbClr val="FF0000"/>
                </a:solidFill>
              </a:rPr>
              <a:t>төл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1556791"/>
            <a:ext cx="1537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dirty="0" smtClean="0">
                <a:solidFill>
                  <a:srgbClr val="FF0000"/>
                </a:solidFill>
              </a:rPr>
              <a:t>сөз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2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725" y="1396119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«Қ» әдісі</a:t>
            </a:r>
            <a:endParaRPr lang="ru-RU" sz="44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548680"/>
            <a:ext cx="4344459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333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Қорытынды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45125462"/>
              </p:ext>
            </p:extLst>
          </p:nvPr>
        </p:nvGraphicFramePr>
        <p:xfrm>
          <a:off x="1115616" y="2165560"/>
          <a:ext cx="6288360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4" descr="https://www.clipartmax.com/png/full/36-367015_cartoon-spa-clipart-wendake-quebe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22051"/>
            <a:ext cx="864096" cy="84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c7.hotpng.com/preview/415/651/761/smiley-clip-art-support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3" b="4865"/>
          <a:stretch/>
        </p:blipFill>
        <p:spPr bwMode="auto">
          <a:xfrm>
            <a:off x="6732241" y="4222051"/>
            <a:ext cx="864096" cy="8699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yt3.ggpht.com/a/AATXAJx_DyNJZugxHMzSQ3hCS_0wePACrFquQOqkQA=s900-c-k-c0xffffffff-no-rj-mo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" t="4569" r="4693" b="5145"/>
          <a:stretch/>
        </p:blipFill>
        <p:spPr bwMode="auto">
          <a:xfrm>
            <a:off x="2339752" y="4188256"/>
            <a:ext cx="883693" cy="8823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19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53903"/>
            <a:ext cx="78488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Сабақтың</a:t>
            </a:r>
            <a:r>
              <a:rPr lang="ru-RU" sz="32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тақырыбы</a:t>
            </a:r>
            <a:r>
              <a:rPr lang="ru-RU" sz="32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</a:p>
          <a:p>
            <a:r>
              <a:rPr lang="ru-RU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Мектеп</a:t>
            </a:r>
            <a:r>
              <a:rPr lang="ru-RU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асханасы</a:t>
            </a:r>
            <a:r>
              <a:rPr lang="ru-RU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Жуан </a:t>
            </a:r>
            <a:r>
              <a:rPr lang="ru-RU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және</a:t>
            </a:r>
            <a:r>
              <a:rPr lang="ru-RU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жіңішке</a:t>
            </a:r>
            <a:r>
              <a:rPr lang="ru-RU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r>
              <a:rPr lang="ru-RU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дауысты</a:t>
            </a:r>
            <a:r>
              <a:rPr lang="ru-RU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дыбыстар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120950"/>
            <a:ext cx="784887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Сабақтың</a:t>
            </a:r>
            <a:r>
              <a:rPr lang="ru-RU" sz="36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мақсаты</a:t>
            </a:r>
            <a:r>
              <a:rPr lang="ru-RU" sz="36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: 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800" b="1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Оқудың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түрлерін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(</a:t>
            </a:r>
            <a:r>
              <a:rPr lang="ru-RU" sz="2800" b="1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буындап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оқу,жиі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кездесетін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сөздерді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тұтас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оқу,түсініп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оқу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) </a:t>
            </a:r>
            <a:r>
              <a:rPr lang="ru-RU" sz="2800" b="1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қолдану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kk-KZ" sz="28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Мәтіннің мазмұнын тақырыбы немесе оның иллюстрациясы бойынша болжау.</a:t>
            </a:r>
            <a:endParaRPr lang="ru-RU" sz="2800" b="1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800" b="1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Сөздердегі</a:t>
            </a:r>
            <a:r>
              <a:rPr lang="ru-RU" sz="2800" b="1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дауысты</a:t>
            </a:r>
            <a:r>
              <a:rPr lang="ru-RU" sz="2800" b="1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2800" b="1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дауыссыз</a:t>
            </a:r>
            <a:r>
              <a:rPr lang="ru-RU" sz="2800" b="1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және</a:t>
            </a:r>
            <a:r>
              <a:rPr lang="ru-RU" sz="2800" b="1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жуан,жіңішке</a:t>
            </a:r>
            <a:r>
              <a:rPr lang="ru-RU" sz="2800" b="1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дауысты</a:t>
            </a:r>
            <a:r>
              <a:rPr lang="ru-RU" sz="2800" b="1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дыбыстарды</a:t>
            </a:r>
            <a:r>
              <a:rPr lang="ru-RU" sz="2800" b="1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ажырату</a:t>
            </a:r>
            <a:r>
              <a:rPr lang="ru-RU" sz="36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2800" b="1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дұрыс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дыбыстау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sz="4400" b="1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21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620687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dirty="0" smtClean="0">
                <a:solidFill>
                  <a:srgbClr val="FF0000"/>
                </a:solidFill>
              </a:rPr>
              <a:t>Жұмбақтар</a:t>
            </a:r>
            <a:r>
              <a:rPr lang="kk-KZ" sz="4400" dirty="0" smtClean="0"/>
              <a:t> 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556792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chemeClr val="accent3">
                    <a:lumMod val="50000"/>
                  </a:schemeClr>
                </a:solidFill>
              </a:rPr>
              <a:t>Кішкене ақ шыныда екі түрлі су</a:t>
            </a:r>
            <a:r>
              <a:rPr lang="ru-RU" sz="2000" i="1" dirty="0"/>
              <a:t>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87524" y="2996952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rgbClr val="0070C0"/>
                </a:solidFill>
              </a:rPr>
              <a:t>Өзі аппақ қардай,</a:t>
            </a: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i="1" dirty="0">
                <a:solidFill>
                  <a:srgbClr val="0070C0"/>
                </a:solidFill>
              </a:rPr>
              <a:t>Шайға салсаң балдай.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60" y="4620037"/>
            <a:ext cx="38884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</a:rPr>
              <a:t>Аппақ қардай,</a:t>
            </a:r>
            <a:r>
              <a:rPr lang="ru-RU" sz="2400" b="1" dirty="0">
                <a:solidFill>
                  <a:srgbClr val="FFFF00"/>
                </a:solidFill>
              </a:rPr>
              <a:t/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800" b="1" i="1" dirty="0">
                <a:solidFill>
                  <a:srgbClr val="FFFF00"/>
                </a:solidFill>
              </a:rPr>
              <a:t>Дәмі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</a:rPr>
              <a:t>балдай.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s://thumbs.dreamstime.com/b/broken-egg-110525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05407"/>
            <a:ext cx="2016224" cy="179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zen_doc/3704848/pub_5f57083390805024923a0611_5f570bdc2bf8ae1b72b7f52b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110" y="2647402"/>
            <a:ext cx="1587058" cy="1587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7.uihere.com/files/591/294/553/delicacy-and-colourful-ice-crea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68015"/>
            <a:ext cx="1508829" cy="2089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46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79" t="27138" r="51105" b="24810"/>
          <a:stretch/>
        </p:blipFill>
        <p:spPr bwMode="auto">
          <a:xfrm>
            <a:off x="2123728" y="188640"/>
            <a:ext cx="5400600" cy="6003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99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2" t="14433" r="20747" b="23024"/>
          <a:stretch/>
        </p:blipFill>
        <p:spPr bwMode="auto">
          <a:xfrm>
            <a:off x="1353280" y="96643"/>
            <a:ext cx="5472608" cy="6552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89584" y="3373008"/>
            <a:ext cx="20457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 м с а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41718" y="3731749"/>
            <a:ext cx="17059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л м а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1209" y="4811919"/>
            <a:ext cx="15840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kk-KZ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 р т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12633" y="4149080"/>
            <a:ext cx="13195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kk-KZ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 й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15663" y="4487318"/>
            <a:ext cx="2409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r>
              <a:rPr lang="kk-KZ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 а н а с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719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683404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– жаттығу. Көркем жаз.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6" t="50722" r="51295" b="40069"/>
          <a:stretch/>
        </p:blipFill>
        <p:spPr bwMode="auto">
          <a:xfrm>
            <a:off x="465627" y="1631857"/>
            <a:ext cx="8315624" cy="1501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www.eduportal44.ru/soligalich/Dsad-1/1/SiteAssets/SitePages/%D0%94%D0%BE%D0%BC%D0%B0%D1%88%D0%BD%D1%8F%D1%8F/16708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0968"/>
            <a:ext cx="6081459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6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kk-K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жаттығу. </a:t>
            </a:r>
            <a:r>
              <a:rPr lang="kk-K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Суретке қараңдар. Дүкен сөресіндегі тағам түрлерінен өздеріңе пайдалысынтаңдап алыңдар. Сонан соң оның пайдалы екенін дәлелдеп көріңдер.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0710" r="20361" b="39794"/>
          <a:stretch/>
        </p:blipFill>
        <p:spPr bwMode="auto">
          <a:xfrm>
            <a:off x="1036239" y="1529241"/>
            <a:ext cx="6984776" cy="5235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95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assaget.kz/userdata/uploads/u58177/1448741715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80" y="1628800"/>
            <a:ext cx="4362952" cy="2921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f.ppt-online.org/files/slide/5/5exBOZLdR9i6y7GJIlSsXDHavpbNAcP8mFu0j3/slide-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71" y="110168"/>
            <a:ext cx="2132247" cy="1597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anadianpharmacy2015.com/wp-content/uploads/2017/01/6-Ways-To-Prevent-Heart-Disease-1024x6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2258936" cy="1504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fsd.videouroki.net/html/2017/05/19/v_591ef168a7dca/99690032_2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58055"/>
            <a:ext cx="1648184" cy="2038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-a.d-cd.net/db68d5s-19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867" y="908720"/>
            <a:ext cx="2506945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img.go-homework.com/img/statistics/is-the-height-of-an-oak-tree-discrete-or-continuous-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7" r="2137" b="9579"/>
          <a:stretch/>
        </p:blipFill>
        <p:spPr bwMode="auto">
          <a:xfrm>
            <a:off x="611560" y="2844788"/>
            <a:ext cx="1945717" cy="2464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cdn1.vectorstock.com/i/1000x1000/87/10/muscle-man-icon-bodybuilder-design-vector-979871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6"/>
          <a:stretch/>
        </p:blipFill>
        <p:spPr bwMode="auto">
          <a:xfrm>
            <a:off x="4067944" y="4293096"/>
            <a:ext cx="1629513" cy="2332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65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Жұмыртқаның пайда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512" y="1844824"/>
            <a:ext cx="3810000" cy="2705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" name="Picture 10" descr="https://i-a.d-cd.net/db68d5s-1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364">
            <a:off x="6299266" y="263670"/>
            <a:ext cx="2506945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https://avatars.mds.yandex.net/get-zen_doc/1679483/pub_5e197748fc69ab00aec52bb9_5e197ed3bd639600b132c050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4905">
            <a:off x="683568" y="116632"/>
            <a:ext cx="259228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https://i.pinimg.com/736x/4a/32/e6/4a32e634fd04e5a212b4723d27aa3cdb--princess-rapunzel-tangled-rapunz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9789">
            <a:off x="6859728" y="2370213"/>
            <a:ext cx="2016224" cy="2710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2" name="Picture 10" descr="https://ds04.infourok.ru/uploads/ex/0d97/00019436-89403b1c/img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0" t="10053" r="15593" b="10885"/>
          <a:stretch/>
        </p:blipFill>
        <p:spPr bwMode="auto">
          <a:xfrm rot="479570">
            <a:off x="2975850" y="4869160"/>
            <a:ext cx="3113868" cy="1875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4" name="Picture 12" descr="https://cdn.clipart.email/2f9c34fbd2aecfa21074f69c8cb4d740_x-ray-bones-kid-stock-vector-illustration-of-child-graphic-_614-900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2439">
            <a:off x="429894" y="2405676"/>
            <a:ext cx="1729911" cy="2535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1278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160</TotalTime>
  <Words>219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Georgia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</dc:creator>
  <cp:lastModifiedBy>технодом</cp:lastModifiedBy>
  <cp:revision>17</cp:revision>
  <dcterms:created xsi:type="dcterms:W3CDTF">2021-01-06T16:47:10Z</dcterms:created>
  <dcterms:modified xsi:type="dcterms:W3CDTF">2021-01-09T13:43:40Z</dcterms:modified>
</cp:coreProperties>
</file>