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5"/>
  </p:notesMasterIdLst>
  <p:sldIdLst>
    <p:sldId id="262" r:id="rId2"/>
    <p:sldId id="294" r:id="rId3"/>
    <p:sldId id="289" r:id="rId4"/>
    <p:sldId id="297" r:id="rId5"/>
    <p:sldId id="293" r:id="rId6"/>
    <p:sldId id="266" r:id="rId7"/>
    <p:sldId id="290" r:id="rId8"/>
    <p:sldId id="291" r:id="rId9"/>
    <p:sldId id="292" r:id="rId10"/>
    <p:sldId id="296" r:id="rId11"/>
    <p:sldId id="276" r:id="rId12"/>
    <p:sldId id="288" r:id="rId13"/>
    <p:sldId id="295" r:id="rId1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42417C-C8F0-4674-B04F-BFAF84112E38}" type="datetimeFigureOut">
              <a:rPr lang="ru-RU" smtClean="0"/>
              <a:t>22.04.2021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8E6A24-E976-4AC4-9F9C-B1FC14051296}" type="slidenum">
              <a:rPr lang="ru-RU" smtClean="0"/>
              <a:t>‹#›</a:t>
            </a:fld>
            <a:endParaRPr lang="ru-RU"/>
          </a:p>
        </p:txBody>
      </p:sp>
    </p:spTree>
    <p:extLst>
      <p:ext uri="{BB962C8B-B14F-4D97-AF65-F5344CB8AC3E}">
        <p14:creationId xmlns:p14="http://schemas.microsoft.com/office/powerpoint/2010/main" val="1748736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a:defRPr/>
            </a:pPr>
            <a:endParaRPr lang="kk-KZ">
              <a:solidFill>
                <a:srgbClr val="FFFFFF"/>
              </a:solidFill>
            </a:endParaRPr>
          </a:p>
        </p:txBody>
      </p:sp>
      <p:sp>
        <p:nvSpPr>
          <p:cNvPr id="5" name="Нижний колонтитул 4"/>
          <p:cNvSpPr>
            <a:spLocks noGrp="1"/>
          </p:cNvSpPr>
          <p:nvPr>
            <p:ph type="ftr" sz="quarter" idx="11"/>
          </p:nvPr>
        </p:nvSpPr>
        <p:spPr/>
        <p:txBody>
          <a:bodyPr/>
          <a:lstStyle/>
          <a:p>
            <a:pPr>
              <a:defRPr/>
            </a:pPr>
            <a:endParaRPr lang="kk-KZ">
              <a:solidFill>
                <a:srgbClr val="003366"/>
              </a:solidFill>
            </a:endParaRPr>
          </a:p>
        </p:txBody>
      </p:sp>
      <p:sp>
        <p:nvSpPr>
          <p:cNvPr id="6" name="Номер слайда 5"/>
          <p:cNvSpPr>
            <a:spLocks noGrp="1"/>
          </p:cNvSpPr>
          <p:nvPr>
            <p:ph type="sldNum" sz="quarter" idx="12"/>
          </p:nvPr>
        </p:nvSpPr>
        <p:spPr/>
        <p:txBody>
          <a:bodyPr/>
          <a:lstStyle/>
          <a:p>
            <a:pPr>
              <a:defRPr/>
            </a:pPr>
            <a:fld id="{25D88DD6-24A0-49C9-AABF-CE0B2AF45158}" type="slidenum">
              <a:rPr lang="kk-KZ" smtClean="0">
                <a:solidFill>
                  <a:srgbClr val="FFFFFF"/>
                </a:solidFill>
              </a:rPr>
              <a:pPr>
                <a:defRPr/>
              </a:pPr>
              <a:t>‹#›</a:t>
            </a:fld>
            <a:endParaRPr lang="kk-KZ">
              <a:solidFill>
                <a:srgbClr val="FFFFFF"/>
              </a:solidFill>
            </a:endParaRPr>
          </a:p>
        </p:txBody>
      </p:sp>
    </p:spTree>
    <p:extLst>
      <p:ext uri="{BB962C8B-B14F-4D97-AF65-F5344CB8AC3E}">
        <p14:creationId xmlns:p14="http://schemas.microsoft.com/office/powerpoint/2010/main" val="3065389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kk-KZ">
              <a:solidFill>
                <a:srgbClr val="003366"/>
              </a:solidFill>
            </a:endParaRPr>
          </a:p>
        </p:txBody>
      </p:sp>
      <p:sp>
        <p:nvSpPr>
          <p:cNvPr id="5" name="Нижний колонтитул 4"/>
          <p:cNvSpPr>
            <a:spLocks noGrp="1"/>
          </p:cNvSpPr>
          <p:nvPr>
            <p:ph type="ftr" sz="quarter" idx="11"/>
          </p:nvPr>
        </p:nvSpPr>
        <p:spPr/>
        <p:txBody>
          <a:bodyPr/>
          <a:lstStyle/>
          <a:p>
            <a:pPr>
              <a:defRPr/>
            </a:pPr>
            <a:endParaRPr lang="kk-KZ">
              <a:solidFill>
                <a:srgbClr val="003366"/>
              </a:solidFill>
            </a:endParaRPr>
          </a:p>
        </p:txBody>
      </p:sp>
      <p:sp>
        <p:nvSpPr>
          <p:cNvPr id="6" name="Номер слайда 5"/>
          <p:cNvSpPr>
            <a:spLocks noGrp="1"/>
          </p:cNvSpPr>
          <p:nvPr>
            <p:ph type="sldNum" sz="quarter" idx="12"/>
          </p:nvPr>
        </p:nvSpPr>
        <p:spPr/>
        <p:txBody>
          <a:bodyPr/>
          <a:lstStyle/>
          <a:p>
            <a:pPr>
              <a:defRPr/>
            </a:pPr>
            <a:fld id="{612C0A16-2F6B-4C2E-AC6C-10DE9D90BE8A}" type="slidenum">
              <a:rPr lang="kk-KZ" smtClean="0">
                <a:solidFill>
                  <a:srgbClr val="FFFFFF"/>
                </a:solidFill>
              </a:rPr>
              <a:pPr>
                <a:defRPr/>
              </a:pPr>
              <a:t>‹#›</a:t>
            </a:fld>
            <a:endParaRPr lang="kk-KZ">
              <a:solidFill>
                <a:srgbClr val="FFFFFF"/>
              </a:solidFill>
            </a:endParaRPr>
          </a:p>
        </p:txBody>
      </p:sp>
    </p:spTree>
    <p:extLst>
      <p:ext uri="{BB962C8B-B14F-4D97-AF65-F5344CB8AC3E}">
        <p14:creationId xmlns:p14="http://schemas.microsoft.com/office/powerpoint/2010/main" val="2623775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kk-KZ">
              <a:solidFill>
                <a:srgbClr val="003366"/>
              </a:solidFill>
            </a:endParaRPr>
          </a:p>
        </p:txBody>
      </p:sp>
      <p:sp>
        <p:nvSpPr>
          <p:cNvPr id="5" name="Нижний колонтитул 4"/>
          <p:cNvSpPr>
            <a:spLocks noGrp="1"/>
          </p:cNvSpPr>
          <p:nvPr>
            <p:ph type="ftr" sz="quarter" idx="11"/>
          </p:nvPr>
        </p:nvSpPr>
        <p:spPr/>
        <p:txBody>
          <a:bodyPr/>
          <a:lstStyle/>
          <a:p>
            <a:pPr>
              <a:defRPr/>
            </a:pPr>
            <a:endParaRPr lang="kk-KZ">
              <a:solidFill>
                <a:srgbClr val="003366"/>
              </a:solidFill>
            </a:endParaRPr>
          </a:p>
        </p:txBody>
      </p:sp>
      <p:sp>
        <p:nvSpPr>
          <p:cNvPr id="6" name="Номер слайда 5"/>
          <p:cNvSpPr>
            <a:spLocks noGrp="1"/>
          </p:cNvSpPr>
          <p:nvPr>
            <p:ph type="sldNum" sz="quarter" idx="12"/>
          </p:nvPr>
        </p:nvSpPr>
        <p:spPr/>
        <p:txBody>
          <a:bodyPr/>
          <a:lstStyle/>
          <a:p>
            <a:pPr>
              <a:defRPr/>
            </a:pPr>
            <a:fld id="{E77A8E55-6FBC-46D0-AE00-FAD0007FB22B}" type="slidenum">
              <a:rPr lang="kk-KZ" smtClean="0">
                <a:solidFill>
                  <a:srgbClr val="FFFFFF"/>
                </a:solidFill>
              </a:rPr>
              <a:pPr>
                <a:defRPr/>
              </a:pPr>
              <a:t>‹#›</a:t>
            </a:fld>
            <a:endParaRPr lang="kk-KZ">
              <a:solidFill>
                <a:srgbClr val="FFFFFF"/>
              </a:solidFill>
            </a:endParaRPr>
          </a:p>
        </p:txBody>
      </p:sp>
    </p:spTree>
    <p:extLst>
      <p:ext uri="{BB962C8B-B14F-4D97-AF65-F5344CB8AC3E}">
        <p14:creationId xmlns:p14="http://schemas.microsoft.com/office/powerpoint/2010/main" val="3054044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kk-KZ">
              <a:solidFill>
                <a:srgbClr val="003366"/>
              </a:solidFill>
            </a:endParaRPr>
          </a:p>
        </p:txBody>
      </p:sp>
      <p:sp>
        <p:nvSpPr>
          <p:cNvPr id="5" name="Нижний колонтитул 4"/>
          <p:cNvSpPr>
            <a:spLocks noGrp="1"/>
          </p:cNvSpPr>
          <p:nvPr>
            <p:ph type="ftr" sz="quarter" idx="11"/>
          </p:nvPr>
        </p:nvSpPr>
        <p:spPr/>
        <p:txBody>
          <a:bodyPr/>
          <a:lstStyle/>
          <a:p>
            <a:pPr>
              <a:defRPr/>
            </a:pPr>
            <a:endParaRPr lang="kk-KZ">
              <a:solidFill>
                <a:srgbClr val="003366"/>
              </a:solidFill>
            </a:endParaRPr>
          </a:p>
        </p:txBody>
      </p:sp>
      <p:sp>
        <p:nvSpPr>
          <p:cNvPr id="6" name="Номер слайда 5"/>
          <p:cNvSpPr>
            <a:spLocks noGrp="1"/>
          </p:cNvSpPr>
          <p:nvPr>
            <p:ph type="sldNum" sz="quarter" idx="12"/>
          </p:nvPr>
        </p:nvSpPr>
        <p:spPr/>
        <p:txBody>
          <a:bodyPr/>
          <a:lstStyle/>
          <a:p>
            <a:pPr>
              <a:defRPr/>
            </a:pPr>
            <a:fld id="{043726B0-00EE-4BAC-91EB-333B52BC1E9C}" type="slidenum">
              <a:rPr lang="kk-KZ" smtClean="0">
                <a:solidFill>
                  <a:srgbClr val="FFFFFF"/>
                </a:solidFill>
              </a:rPr>
              <a:pPr>
                <a:defRPr/>
              </a:pPr>
              <a:t>‹#›</a:t>
            </a:fld>
            <a:endParaRPr lang="kk-KZ">
              <a:solidFill>
                <a:srgbClr val="FFFFFF"/>
              </a:solidFill>
            </a:endParaRPr>
          </a:p>
        </p:txBody>
      </p:sp>
    </p:spTree>
    <p:extLst>
      <p:ext uri="{BB962C8B-B14F-4D97-AF65-F5344CB8AC3E}">
        <p14:creationId xmlns:p14="http://schemas.microsoft.com/office/powerpoint/2010/main" val="7309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a:defRPr/>
            </a:pPr>
            <a:endParaRPr lang="kk-KZ">
              <a:solidFill>
                <a:srgbClr val="003366"/>
              </a:solidFill>
            </a:endParaRPr>
          </a:p>
        </p:txBody>
      </p:sp>
      <p:sp>
        <p:nvSpPr>
          <p:cNvPr id="5" name="Нижний колонтитул 4"/>
          <p:cNvSpPr>
            <a:spLocks noGrp="1"/>
          </p:cNvSpPr>
          <p:nvPr>
            <p:ph type="ftr" sz="quarter" idx="11"/>
          </p:nvPr>
        </p:nvSpPr>
        <p:spPr/>
        <p:txBody>
          <a:bodyPr/>
          <a:lstStyle/>
          <a:p>
            <a:pPr>
              <a:defRPr/>
            </a:pPr>
            <a:endParaRPr lang="kk-KZ">
              <a:solidFill>
                <a:srgbClr val="003366"/>
              </a:solidFill>
            </a:endParaRPr>
          </a:p>
        </p:txBody>
      </p:sp>
      <p:sp>
        <p:nvSpPr>
          <p:cNvPr id="6" name="Номер слайда 5"/>
          <p:cNvSpPr>
            <a:spLocks noGrp="1"/>
          </p:cNvSpPr>
          <p:nvPr>
            <p:ph type="sldNum" sz="quarter" idx="12"/>
          </p:nvPr>
        </p:nvSpPr>
        <p:spPr/>
        <p:txBody>
          <a:bodyPr/>
          <a:lstStyle/>
          <a:p>
            <a:pPr>
              <a:defRPr/>
            </a:pPr>
            <a:fld id="{831E3B88-C94E-4F24-8B0B-8C106E201ACC}" type="slidenum">
              <a:rPr lang="kk-KZ" smtClean="0">
                <a:solidFill>
                  <a:srgbClr val="FFFFFF"/>
                </a:solidFill>
              </a:rPr>
              <a:pPr>
                <a:defRPr/>
              </a:pPr>
              <a:t>‹#›</a:t>
            </a:fld>
            <a:endParaRPr lang="kk-KZ">
              <a:solidFill>
                <a:srgbClr val="FFFFFF"/>
              </a:solidFill>
            </a:endParaRPr>
          </a:p>
        </p:txBody>
      </p:sp>
    </p:spTree>
    <p:extLst>
      <p:ext uri="{BB962C8B-B14F-4D97-AF65-F5344CB8AC3E}">
        <p14:creationId xmlns:p14="http://schemas.microsoft.com/office/powerpoint/2010/main" val="1413361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a:defRPr/>
            </a:pPr>
            <a:endParaRPr lang="kk-KZ">
              <a:solidFill>
                <a:srgbClr val="003366"/>
              </a:solidFill>
            </a:endParaRPr>
          </a:p>
        </p:txBody>
      </p:sp>
      <p:sp>
        <p:nvSpPr>
          <p:cNvPr id="6" name="Нижний колонтитул 5"/>
          <p:cNvSpPr>
            <a:spLocks noGrp="1"/>
          </p:cNvSpPr>
          <p:nvPr>
            <p:ph type="ftr" sz="quarter" idx="11"/>
          </p:nvPr>
        </p:nvSpPr>
        <p:spPr/>
        <p:txBody>
          <a:bodyPr/>
          <a:lstStyle/>
          <a:p>
            <a:pPr>
              <a:defRPr/>
            </a:pPr>
            <a:endParaRPr lang="kk-KZ">
              <a:solidFill>
                <a:srgbClr val="003366"/>
              </a:solidFill>
            </a:endParaRPr>
          </a:p>
        </p:txBody>
      </p:sp>
      <p:sp>
        <p:nvSpPr>
          <p:cNvPr id="7" name="Номер слайда 6"/>
          <p:cNvSpPr>
            <a:spLocks noGrp="1"/>
          </p:cNvSpPr>
          <p:nvPr>
            <p:ph type="sldNum" sz="quarter" idx="12"/>
          </p:nvPr>
        </p:nvSpPr>
        <p:spPr/>
        <p:txBody>
          <a:bodyPr/>
          <a:lstStyle/>
          <a:p>
            <a:pPr>
              <a:defRPr/>
            </a:pPr>
            <a:fld id="{08E6A2C2-01AE-413D-B2AE-EA09DA6E04A2}" type="slidenum">
              <a:rPr lang="kk-KZ" smtClean="0">
                <a:solidFill>
                  <a:srgbClr val="FFFFFF"/>
                </a:solidFill>
              </a:rPr>
              <a:pPr>
                <a:defRPr/>
              </a:pPr>
              <a:t>‹#›</a:t>
            </a:fld>
            <a:endParaRPr lang="kk-KZ">
              <a:solidFill>
                <a:srgbClr val="FFFFFF"/>
              </a:solidFill>
            </a:endParaRPr>
          </a:p>
        </p:txBody>
      </p:sp>
    </p:spTree>
    <p:extLst>
      <p:ext uri="{BB962C8B-B14F-4D97-AF65-F5344CB8AC3E}">
        <p14:creationId xmlns:p14="http://schemas.microsoft.com/office/powerpoint/2010/main" val="2933818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a:defRPr/>
            </a:pPr>
            <a:endParaRPr lang="kk-KZ">
              <a:solidFill>
                <a:srgbClr val="003366"/>
              </a:solidFill>
            </a:endParaRPr>
          </a:p>
        </p:txBody>
      </p:sp>
      <p:sp>
        <p:nvSpPr>
          <p:cNvPr id="8" name="Нижний колонтитул 7"/>
          <p:cNvSpPr>
            <a:spLocks noGrp="1"/>
          </p:cNvSpPr>
          <p:nvPr>
            <p:ph type="ftr" sz="quarter" idx="11"/>
          </p:nvPr>
        </p:nvSpPr>
        <p:spPr/>
        <p:txBody>
          <a:bodyPr/>
          <a:lstStyle/>
          <a:p>
            <a:pPr>
              <a:defRPr/>
            </a:pPr>
            <a:endParaRPr lang="kk-KZ">
              <a:solidFill>
                <a:srgbClr val="003366"/>
              </a:solidFill>
            </a:endParaRPr>
          </a:p>
        </p:txBody>
      </p:sp>
      <p:sp>
        <p:nvSpPr>
          <p:cNvPr id="9" name="Номер слайда 8"/>
          <p:cNvSpPr>
            <a:spLocks noGrp="1"/>
          </p:cNvSpPr>
          <p:nvPr>
            <p:ph type="sldNum" sz="quarter" idx="12"/>
          </p:nvPr>
        </p:nvSpPr>
        <p:spPr/>
        <p:txBody>
          <a:bodyPr/>
          <a:lstStyle/>
          <a:p>
            <a:pPr>
              <a:defRPr/>
            </a:pPr>
            <a:fld id="{C04E53FD-97D2-4A0A-AFCE-550498CC267F}" type="slidenum">
              <a:rPr lang="kk-KZ" smtClean="0">
                <a:solidFill>
                  <a:srgbClr val="FFFFFF"/>
                </a:solidFill>
              </a:rPr>
              <a:pPr>
                <a:defRPr/>
              </a:pPr>
              <a:t>‹#›</a:t>
            </a:fld>
            <a:endParaRPr lang="kk-KZ">
              <a:solidFill>
                <a:srgbClr val="FFFFFF"/>
              </a:solidFill>
            </a:endParaRPr>
          </a:p>
        </p:txBody>
      </p:sp>
    </p:spTree>
    <p:extLst>
      <p:ext uri="{BB962C8B-B14F-4D97-AF65-F5344CB8AC3E}">
        <p14:creationId xmlns:p14="http://schemas.microsoft.com/office/powerpoint/2010/main" val="171031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a:defRPr/>
            </a:pPr>
            <a:endParaRPr lang="kk-KZ">
              <a:solidFill>
                <a:srgbClr val="003366"/>
              </a:solidFill>
            </a:endParaRPr>
          </a:p>
        </p:txBody>
      </p:sp>
      <p:sp>
        <p:nvSpPr>
          <p:cNvPr id="4" name="Нижний колонтитул 3"/>
          <p:cNvSpPr>
            <a:spLocks noGrp="1"/>
          </p:cNvSpPr>
          <p:nvPr>
            <p:ph type="ftr" sz="quarter" idx="11"/>
          </p:nvPr>
        </p:nvSpPr>
        <p:spPr/>
        <p:txBody>
          <a:bodyPr/>
          <a:lstStyle/>
          <a:p>
            <a:pPr>
              <a:defRPr/>
            </a:pPr>
            <a:endParaRPr lang="kk-KZ">
              <a:solidFill>
                <a:srgbClr val="003366"/>
              </a:solidFill>
            </a:endParaRPr>
          </a:p>
        </p:txBody>
      </p:sp>
      <p:sp>
        <p:nvSpPr>
          <p:cNvPr id="5" name="Номер слайда 4"/>
          <p:cNvSpPr>
            <a:spLocks noGrp="1"/>
          </p:cNvSpPr>
          <p:nvPr>
            <p:ph type="sldNum" sz="quarter" idx="12"/>
          </p:nvPr>
        </p:nvSpPr>
        <p:spPr/>
        <p:txBody>
          <a:bodyPr/>
          <a:lstStyle/>
          <a:p>
            <a:pPr>
              <a:defRPr/>
            </a:pPr>
            <a:fld id="{DD401B4F-2F59-46F9-9D6B-499A1F43C714}" type="slidenum">
              <a:rPr lang="kk-KZ" smtClean="0">
                <a:solidFill>
                  <a:srgbClr val="FFFFFF"/>
                </a:solidFill>
              </a:rPr>
              <a:pPr>
                <a:defRPr/>
              </a:pPr>
              <a:t>‹#›</a:t>
            </a:fld>
            <a:endParaRPr lang="kk-KZ">
              <a:solidFill>
                <a:srgbClr val="FFFFFF"/>
              </a:solidFill>
            </a:endParaRPr>
          </a:p>
        </p:txBody>
      </p:sp>
    </p:spTree>
    <p:extLst>
      <p:ext uri="{BB962C8B-B14F-4D97-AF65-F5344CB8AC3E}">
        <p14:creationId xmlns:p14="http://schemas.microsoft.com/office/powerpoint/2010/main" val="869294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endParaRPr lang="kk-KZ">
              <a:solidFill>
                <a:srgbClr val="003366"/>
              </a:solidFill>
            </a:endParaRPr>
          </a:p>
        </p:txBody>
      </p:sp>
      <p:sp>
        <p:nvSpPr>
          <p:cNvPr id="3" name="Нижний колонтитул 2"/>
          <p:cNvSpPr>
            <a:spLocks noGrp="1"/>
          </p:cNvSpPr>
          <p:nvPr>
            <p:ph type="ftr" sz="quarter" idx="11"/>
          </p:nvPr>
        </p:nvSpPr>
        <p:spPr/>
        <p:txBody>
          <a:bodyPr/>
          <a:lstStyle/>
          <a:p>
            <a:pPr>
              <a:defRPr/>
            </a:pPr>
            <a:endParaRPr lang="kk-KZ">
              <a:solidFill>
                <a:srgbClr val="003366"/>
              </a:solidFill>
            </a:endParaRPr>
          </a:p>
        </p:txBody>
      </p:sp>
      <p:sp>
        <p:nvSpPr>
          <p:cNvPr id="4" name="Номер слайда 3"/>
          <p:cNvSpPr>
            <a:spLocks noGrp="1"/>
          </p:cNvSpPr>
          <p:nvPr>
            <p:ph type="sldNum" sz="quarter" idx="12"/>
          </p:nvPr>
        </p:nvSpPr>
        <p:spPr/>
        <p:txBody>
          <a:bodyPr/>
          <a:lstStyle/>
          <a:p>
            <a:pPr>
              <a:defRPr/>
            </a:pPr>
            <a:fld id="{DEB0B09D-5C34-4460-8D9A-6E9C072E7902}" type="slidenum">
              <a:rPr lang="kk-KZ" smtClean="0">
                <a:solidFill>
                  <a:srgbClr val="FFFFFF"/>
                </a:solidFill>
              </a:rPr>
              <a:pPr>
                <a:defRPr/>
              </a:pPr>
              <a:t>‹#›</a:t>
            </a:fld>
            <a:endParaRPr lang="kk-KZ">
              <a:solidFill>
                <a:srgbClr val="FFFFFF"/>
              </a:solidFill>
            </a:endParaRPr>
          </a:p>
        </p:txBody>
      </p:sp>
    </p:spTree>
    <p:extLst>
      <p:ext uri="{BB962C8B-B14F-4D97-AF65-F5344CB8AC3E}">
        <p14:creationId xmlns:p14="http://schemas.microsoft.com/office/powerpoint/2010/main" val="1621323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endParaRPr lang="kk-KZ">
              <a:solidFill>
                <a:srgbClr val="003366"/>
              </a:solidFill>
            </a:endParaRPr>
          </a:p>
        </p:txBody>
      </p:sp>
      <p:sp>
        <p:nvSpPr>
          <p:cNvPr id="6" name="Нижний колонтитул 5"/>
          <p:cNvSpPr>
            <a:spLocks noGrp="1"/>
          </p:cNvSpPr>
          <p:nvPr>
            <p:ph type="ftr" sz="quarter" idx="11"/>
          </p:nvPr>
        </p:nvSpPr>
        <p:spPr/>
        <p:txBody>
          <a:bodyPr/>
          <a:lstStyle/>
          <a:p>
            <a:pPr>
              <a:defRPr/>
            </a:pPr>
            <a:endParaRPr lang="kk-KZ">
              <a:solidFill>
                <a:srgbClr val="003366"/>
              </a:solidFill>
            </a:endParaRPr>
          </a:p>
        </p:txBody>
      </p:sp>
      <p:sp>
        <p:nvSpPr>
          <p:cNvPr id="7" name="Номер слайда 6"/>
          <p:cNvSpPr>
            <a:spLocks noGrp="1"/>
          </p:cNvSpPr>
          <p:nvPr>
            <p:ph type="sldNum" sz="quarter" idx="12"/>
          </p:nvPr>
        </p:nvSpPr>
        <p:spPr/>
        <p:txBody>
          <a:bodyPr/>
          <a:lstStyle/>
          <a:p>
            <a:pPr>
              <a:defRPr/>
            </a:pPr>
            <a:fld id="{4AD06A3D-EF7D-432F-9716-E6923E502A9D}" type="slidenum">
              <a:rPr lang="kk-KZ" smtClean="0">
                <a:solidFill>
                  <a:srgbClr val="FFFFFF"/>
                </a:solidFill>
              </a:rPr>
              <a:pPr>
                <a:defRPr/>
              </a:pPr>
              <a:t>‹#›</a:t>
            </a:fld>
            <a:endParaRPr lang="kk-KZ">
              <a:solidFill>
                <a:srgbClr val="FFFFFF"/>
              </a:solidFill>
            </a:endParaRPr>
          </a:p>
        </p:txBody>
      </p:sp>
    </p:spTree>
    <p:extLst>
      <p:ext uri="{BB962C8B-B14F-4D97-AF65-F5344CB8AC3E}">
        <p14:creationId xmlns:p14="http://schemas.microsoft.com/office/powerpoint/2010/main" val="3604968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endParaRPr lang="kk-KZ">
              <a:solidFill>
                <a:srgbClr val="003366"/>
              </a:solidFill>
            </a:endParaRPr>
          </a:p>
        </p:txBody>
      </p:sp>
      <p:sp>
        <p:nvSpPr>
          <p:cNvPr id="6" name="Нижний колонтитул 5"/>
          <p:cNvSpPr>
            <a:spLocks noGrp="1"/>
          </p:cNvSpPr>
          <p:nvPr>
            <p:ph type="ftr" sz="quarter" idx="11"/>
          </p:nvPr>
        </p:nvSpPr>
        <p:spPr/>
        <p:txBody>
          <a:bodyPr/>
          <a:lstStyle/>
          <a:p>
            <a:pPr>
              <a:defRPr/>
            </a:pPr>
            <a:endParaRPr lang="kk-KZ">
              <a:solidFill>
                <a:srgbClr val="003366"/>
              </a:solidFill>
            </a:endParaRPr>
          </a:p>
        </p:txBody>
      </p:sp>
      <p:sp>
        <p:nvSpPr>
          <p:cNvPr id="7" name="Номер слайда 6"/>
          <p:cNvSpPr>
            <a:spLocks noGrp="1"/>
          </p:cNvSpPr>
          <p:nvPr>
            <p:ph type="sldNum" sz="quarter" idx="12"/>
          </p:nvPr>
        </p:nvSpPr>
        <p:spPr/>
        <p:txBody>
          <a:bodyPr/>
          <a:lstStyle/>
          <a:p>
            <a:pPr>
              <a:defRPr/>
            </a:pPr>
            <a:fld id="{05284FF7-D476-4D45-A6E7-A01938F33DA4}" type="slidenum">
              <a:rPr lang="kk-KZ" smtClean="0">
                <a:solidFill>
                  <a:srgbClr val="FFFFFF"/>
                </a:solidFill>
              </a:rPr>
              <a:pPr>
                <a:defRPr/>
              </a:pPr>
              <a:t>‹#›</a:t>
            </a:fld>
            <a:endParaRPr lang="kk-KZ">
              <a:solidFill>
                <a:srgbClr val="FFFFFF"/>
              </a:solidFill>
            </a:endParaRPr>
          </a:p>
        </p:txBody>
      </p:sp>
    </p:spTree>
    <p:extLst>
      <p:ext uri="{BB962C8B-B14F-4D97-AF65-F5344CB8AC3E}">
        <p14:creationId xmlns:p14="http://schemas.microsoft.com/office/powerpoint/2010/main" val="2274047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kk-KZ">
              <a:solidFill>
                <a:srgbClr val="003366"/>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kk-KZ">
              <a:solidFill>
                <a:srgbClr val="003366"/>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8F59267C-9B79-4E18-B6A7-86D512DD8DE8}" type="slidenum">
              <a:rPr lang="kk-KZ" smtClean="0">
                <a:solidFill>
                  <a:srgbClr val="FFFFFF"/>
                </a:solidFill>
              </a:rPr>
              <a:pPr fontAlgn="base">
                <a:spcBef>
                  <a:spcPct val="0"/>
                </a:spcBef>
                <a:spcAft>
                  <a:spcPct val="0"/>
                </a:spcAft>
                <a:defRPr/>
              </a:pPr>
              <a:t>‹#›</a:t>
            </a:fld>
            <a:endParaRPr lang="kk-KZ">
              <a:solidFill>
                <a:srgbClr val="FFFFFF"/>
              </a:solidFill>
            </a:endParaRPr>
          </a:p>
        </p:txBody>
      </p:sp>
    </p:spTree>
    <p:extLst>
      <p:ext uri="{BB962C8B-B14F-4D97-AF65-F5344CB8AC3E}">
        <p14:creationId xmlns:p14="http://schemas.microsoft.com/office/powerpoint/2010/main" val="2102452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589240"/>
            <a:ext cx="9144000" cy="126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59774" y="1988840"/>
            <a:ext cx="8892480" cy="2554545"/>
          </a:xfrm>
          <a:prstGeom prst="rect">
            <a:avLst/>
          </a:prstGeom>
          <a:noFill/>
        </p:spPr>
        <p:txBody>
          <a:bodyPr wrap="square" rtlCol="0">
            <a:spAutoFit/>
          </a:bodyPr>
          <a:lstStyle/>
          <a:p>
            <a:endParaRPr lang="en-US" sz="2400" b="1" dirty="0" smtClean="0">
              <a:solidFill>
                <a:srgbClr val="FF0000"/>
              </a:solidFill>
              <a:latin typeface="Times New Roman" pitchFamily="18" charset="0"/>
              <a:cs typeface="Times New Roman" pitchFamily="18" charset="0"/>
            </a:endParaRPr>
          </a:p>
          <a:p>
            <a:endParaRPr lang="en-US" sz="2400" b="1" dirty="0">
              <a:solidFill>
                <a:srgbClr val="FF0000"/>
              </a:solidFill>
              <a:latin typeface="Times New Roman" pitchFamily="18" charset="0"/>
              <a:cs typeface="Times New Roman" pitchFamily="18" charset="0"/>
            </a:endParaRPr>
          </a:p>
          <a:p>
            <a:r>
              <a:rPr lang="kk-KZ" sz="2400" b="1" dirty="0" smtClean="0">
                <a:solidFill>
                  <a:srgbClr val="FF0000"/>
                </a:solidFill>
                <a:latin typeface="Times New Roman" pitchFamily="18" charset="0"/>
                <a:cs typeface="Times New Roman" pitchFamily="18" charset="0"/>
              </a:rPr>
              <a:t>Сабақтың тақырыбы: </a:t>
            </a:r>
            <a:r>
              <a:rPr lang="kk-KZ" sz="2400" dirty="0">
                <a:latin typeface="Times New Roman" panose="02020603050405020304" pitchFamily="18" charset="0"/>
                <a:ea typeface="Calibri" panose="020F0502020204030204" pitchFamily="34" charset="0"/>
              </a:rPr>
              <a:t>Ұлттық тағамдар. Мәтін</a:t>
            </a:r>
            <a:endParaRPr lang="kk-KZ" sz="2400" b="1" dirty="0" smtClean="0">
              <a:solidFill>
                <a:srgbClr val="002060"/>
              </a:solidFill>
              <a:latin typeface="Times New Roman" pitchFamily="18" charset="0"/>
              <a:cs typeface="Times New Roman" pitchFamily="18" charset="0"/>
            </a:endParaRPr>
          </a:p>
          <a:p>
            <a:pPr lvl="0"/>
            <a:r>
              <a:rPr lang="kk-KZ" sz="2400" b="1" dirty="0" smtClean="0">
                <a:solidFill>
                  <a:srgbClr val="FF0000"/>
                </a:solidFill>
                <a:latin typeface="Times New Roman" pitchFamily="18" charset="0"/>
                <a:cs typeface="Times New Roman" pitchFamily="18" charset="0"/>
              </a:rPr>
              <a:t>Сабақ мақсаты</a:t>
            </a:r>
            <a:r>
              <a:rPr lang="kk-KZ" sz="2400" b="1" smtClean="0">
                <a:solidFill>
                  <a:srgbClr val="FF0000"/>
                </a:solidFill>
                <a:latin typeface="Times New Roman" pitchFamily="18" charset="0"/>
                <a:cs typeface="Times New Roman" pitchFamily="18" charset="0"/>
              </a:rPr>
              <a:t>: </a:t>
            </a:r>
            <a:r>
              <a:rPr lang="kk-KZ" sz="2400" smtClean="0">
                <a:latin typeface="Times New Roman" pitchFamily="18" charset="0"/>
                <a:cs typeface="Times New Roman" pitchFamily="18" charset="0"/>
              </a:rPr>
              <a:t>Мәтін </a:t>
            </a:r>
            <a:r>
              <a:rPr lang="kk-KZ" sz="2400" dirty="0" smtClean="0">
                <a:latin typeface="Times New Roman" pitchFamily="18" charset="0"/>
                <a:cs typeface="Times New Roman" pitchFamily="18" charset="0"/>
              </a:rPr>
              <a:t>бойынша, сұрақтарға жауап бересің. Сызба бойынша мәтін құрастырасың.</a:t>
            </a:r>
          </a:p>
          <a:p>
            <a:r>
              <a:rPr lang="kk-KZ" sz="2000" b="1" dirty="0" smtClean="0">
                <a:latin typeface="Times New Roman" pitchFamily="18" charset="0"/>
                <a:cs typeface="Times New Roman" pitchFamily="18" charset="0"/>
              </a:rPr>
              <a:t>                                                    </a:t>
            </a:r>
          </a:p>
          <a:p>
            <a:pPr algn="r"/>
            <a:r>
              <a:rPr lang="kk-KZ" sz="2000" b="1" dirty="0" smtClean="0">
                <a:latin typeface="Times New Roman" pitchFamily="18" charset="0"/>
                <a:cs typeface="Times New Roman" pitchFamily="18" charset="0"/>
              </a:rPr>
              <a:t> </a:t>
            </a:r>
            <a:endParaRPr lang="kk-KZ" sz="2400" b="1" dirty="0">
              <a:latin typeface="Times New Roman" pitchFamily="18" charset="0"/>
              <a:cs typeface="Times New Roman" pitchFamily="18" charset="0"/>
            </a:endParaRPr>
          </a:p>
        </p:txBody>
      </p:sp>
      <p:pic>
        <p:nvPicPr>
          <p:cNvPr id="7170" name="Picture 2" descr="Сауат ашу» 1 сынып қазақ тілінде оқытатын мектептерге арналған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8485" y="-1393"/>
            <a:ext cx="1645515" cy="199023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85926" y="340212"/>
            <a:ext cx="2286000" cy="830997"/>
          </a:xfrm>
          <a:prstGeom prst="rect">
            <a:avLst/>
          </a:prstGeom>
        </p:spPr>
        <p:txBody>
          <a:bodyPr>
            <a:spAutoFit/>
          </a:bodyPr>
          <a:lstStyle/>
          <a:p>
            <a:pPr lvl="0"/>
            <a:r>
              <a:rPr lang="kk-KZ" sz="2400" b="1" dirty="0">
                <a:solidFill>
                  <a:srgbClr val="FF0000"/>
                </a:solidFill>
                <a:latin typeface="Times New Roman" pitchFamily="18" charset="0"/>
                <a:cs typeface="Times New Roman" pitchFamily="18" charset="0"/>
              </a:rPr>
              <a:t>Сынып:</a:t>
            </a:r>
            <a:r>
              <a:rPr lang="kk-KZ" sz="2400" b="1" dirty="0">
                <a:solidFill>
                  <a:srgbClr val="002060"/>
                </a:solidFill>
                <a:latin typeface="Times New Roman" pitchFamily="18" charset="0"/>
                <a:cs typeface="Times New Roman" pitchFamily="18" charset="0"/>
              </a:rPr>
              <a:t> 1</a:t>
            </a:r>
          </a:p>
          <a:p>
            <a:pPr lvl="0"/>
            <a:r>
              <a:rPr lang="kk-KZ" sz="2400" b="1" dirty="0">
                <a:solidFill>
                  <a:srgbClr val="FF0000"/>
                </a:solidFill>
                <a:latin typeface="Times New Roman" pitchFamily="18" charset="0"/>
                <a:cs typeface="Times New Roman" pitchFamily="18" charset="0"/>
              </a:rPr>
              <a:t>Пән: </a:t>
            </a:r>
            <a:r>
              <a:rPr lang="kk-KZ" sz="2400" b="1" dirty="0">
                <a:solidFill>
                  <a:srgbClr val="002060"/>
                </a:solidFill>
                <a:latin typeface="Times New Roman" pitchFamily="18" charset="0"/>
                <a:cs typeface="Times New Roman" pitchFamily="18" charset="0"/>
              </a:rPr>
              <a:t>сауат ашу</a:t>
            </a:r>
            <a:endParaRPr lang="kk-KZ" sz="24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0937691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8" y="5420881"/>
            <a:ext cx="914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3608" y="1340768"/>
            <a:ext cx="7632848" cy="4524315"/>
          </a:xfrm>
          <a:prstGeom prst="rect">
            <a:avLst/>
          </a:prstGeom>
          <a:noFill/>
        </p:spPr>
        <p:txBody>
          <a:bodyPr wrap="square" rtlCol="0">
            <a:spAutoFit/>
          </a:bodyPr>
          <a:lstStyle/>
          <a:p>
            <a:r>
              <a:rPr lang="kk-KZ" sz="3200" b="1" dirty="0" smtClean="0">
                <a:latin typeface="Times New Roman" panose="02020603050405020304" pitchFamily="18" charset="0"/>
                <a:cs typeface="Times New Roman" panose="02020603050405020304" pitchFamily="18" charset="0"/>
              </a:rPr>
              <a:t>Өлеңді көшіріп жаз.</a:t>
            </a:r>
          </a:p>
          <a:p>
            <a:endParaRPr lang="kk-KZ" sz="3200" dirty="0">
              <a:latin typeface="Times New Roman" panose="02020603050405020304" pitchFamily="18" charset="0"/>
              <a:cs typeface="Times New Roman" panose="02020603050405020304" pitchFamily="18" charset="0"/>
            </a:endParaRPr>
          </a:p>
          <a:p>
            <a:r>
              <a:rPr lang="kk-KZ" sz="3200" dirty="0" smtClean="0">
                <a:latin typeface="Times New Roman" panose="02020603050405020304" pitchFamily="18" charset="0"/>
                <a:cs typeface="Times New Roman" panose="02020603050405020304" pitchFamily="18" charset="0"/>
              </a:rPr>
              <a:t>Алдымыздан кезіккен,</a:t>
            </a:r>
          </a:p>
          <a:p>
            <a:r>
              <a:rPr lang="kk-KZ" sz="3200" dirty="0" smtClean="0">
                <a:latin typeface="Times New Roman" panose="02020603050405020304" pitchFamily="18" charset="0"/>
                <a:cs typeface="Times New Roman" panose="02020603050405020304" pitchFamily="18" charset="0"/>
              </a:rPr>
              <a:t>Көп танысты көреміз.</a:t>
            </a:r>
          </a:p>
          <a:p>
            <a:r>
              <a:rPr lang="kk-KZ" sz="3200" dirty="0" smtClean="0">
                <a:latin typeface="Times New Roman" panose="02020603050405020304" pitchFamily="18" charset="0"/>
                <a:cs typeface="Times New Roman" panose="02020603050405020304" pitchFamily="18" charset="0"/>
              </a:rPr>
              <a:t>Бәріне де ізетпен,</a:t>
            </a:r>
          </a:p>
          <a:p>
            <a:r>
              <a:rPr lang="kk-KZ" sz="3200" dirty="0" smtClean="0">
                <a:latin typeface="Times New Roman" panose="02020603050405020304" pitchFamily="18" charset="0"/>
                <a:cs typeface="Times New Roman" panose="02020603050405020304" pitchFamily="18" charset="0"/>
              </a:rPr>
              <a:t>Біздер сәлем береміз.</a:t>
            </a:r>
          </a:p>
          <a:p>
            <a:r>
              <a:rPr lang="kk-KZ" sz="3200" dirty="0">
                <a:latin typeface="Times New Roman" panose="02020603050405020304" pitchFamily="18" charset="0"/>
                <a:cs typeface="Times New Roman" panose="02020603050405020304" pitchFamily="18" charset="0"/>
              </a:rPr>
              <a:t> </a:t>
            </a:r>
            <a:r>
              <a:rPr lang="kk-KZ" sz="3200" dirty="0" smtClean="0">
                <a:latin typeface="Times New Roman" panose="02020603050405020304" pitchFamily="18" charset="0"/>
                <a:cs typeface="Times New Roman" panose="02020603050405020304" pitchFamily="18" charset="0"/>
              </a:rPr>
              <a:t>                                     Ермек Өтетілеуұлы</a:t>
            </a:r>
          </a:p>
          <a:p>
            <a:endParaRPr lang="kk-KZ" sz="3200" dirty="0">
              <a:latin typeface="Times New Roman" panose="02020603050405020304" pitchFamily="18" charset="0"/>
              <a:cs typeface="Times New Roman" panose="02020603050405020304" pitchFamily="18" charset="0"/>
            </a:endParaRPr>
          </a:p>
          <a:p>
            <a:endParaRPr lang="ru-RU"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6091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Сергіту сәті _Достарым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3952" y="620688"/>
            <a:ext cx="9016429" cy="5143500"/>
          </a:xfrm>
          <a:prstGeom prst="rect">
            <a:avLst/>
          </a:prstGeom>
        </p:spPr>
      </p:pic>
    </p:spTree>
    <p:extLst>
      <p:ext uri="{BB962C8B-B14F-4D97-AF65-F5344CB8AC3E}">
        <p14:creationId xmlns:p14="http://schemas.microsoft.com/office/powerpoint/2010/main" val="27055248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41168"/>
            <a:ext cx="9144000" cy="189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Таблица 3"/>
          <p:cNvGraphicFramePr>
            <a:graphicFrameLocks noGrp="1"/>
          </p:cNvGraphicFramePr>
          <p:nvPr>
            <p:extLst>
              <p:ext uri="{D42A27DB-BD31-4B8C-83A1-F6EECF244321}">
                <p14:modId xmlns:p14="http://schemas.microsoft.com/office/powerpoint/2010/main" val="3429395657"/>
              </p:ext>
            </p:extLst>
          </p:nvPr>
        </p:nvGraphicFramePr>
        <p:xfrm>
          <a:off x="683568" y="268609"/>
          <a:ext cx="1967880" cy="640080"/>
        </p:xfrm>
        <a:graphic>
          <a:graphicData uri="http://schemas.openxmlformats.org/drawingml/2006/table">
            <a:tbl>
              <a:tblPr firstRow="1" bandRow="1">
                <a:tableStyleId>{5940675A-B579-460E-94D1-54222C63F5DA}</a:tableStyleId>
              </a:tblPr>
              <a:tblGrid>
                <a:gridCol w="1967880"/>
              </a:tblGrid>
              <a:tr h="427321">
                <a:tc>
                  <a:txBody>
                    <a:bodyPr/>
                    <a:lstStyle/>
                    <a:p>
                      <a:pPr algn="ctr"/>
                      <a:r>
                        <a:rPr lang="kk-KZ" sz="3600" b="1" dirty="0" smtClean="0">
                          <a:latin typeface="Times New Roman" panose="02020603050405020304" pitchFamily="18" charset="0"/>
                          <a:cs typeface="Times New Roman" panose="02020603050405020304" pitchFamily="18" charset="0"/>
                        </a:rPr>
                        <a:t>Сүзбе</a:t>
                      </a:r>
                      <a:endParaRPr lang="ru-RU" sz="3600" b="1" dirty="0">
                        <a:latin typeface="Times New Roman" panose="02020603050405020304" pitchFamily="18" charset="0"/>
                        <a:cs typeface="Times New Roman" panose="02020603050405020304" pitchFamily="18" charset="0"/>
                      </a:endParaRPr>
                    </a:p>
                  </a:txBody>
                  <a:tcPr/>
                </a:tc>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3318221571"/>
              </p:ext>
            </p:extLst>
          </p:nvPr>
        </p:nvGraphicFramePr>
        <p:xfrm>
          <a:off x="683568" y="1440802"/>
          <a:ext cx="3528392" cy="640080"/>
        </p:xfrm>
        <a:graphic>
          <a:graphicData uri="http://schemas.openxmlformats.org/drawingml/2006/table">
            <a:tbl>
              <a:tblPr firstRow="1" bandRow="1">
                <a:tableStyleId>{5940675A-B579-460E-94D1-54222C63F5DA}</a:tableStyleId>
              </a:tblPr>
              <a:tblGrid>
                <a:gridCol w="3528392"/>
              </a:tblGrid>
              <a:tr h="370840">
                <a:tc>
                  <a:txBody>
                    <a:bodyPr/>
                    <a:lstStyle/>
                    <a:p>
                      <a:r>
                        <a:rPr lang="kk-KZ" sz="3600" dirty="0" smtClean="0">
                          <a:latin typeface="Times New Roman" panose="02020603050405020304" pitchFamily="18" charset="0"/>
                          <a:cs typeface="Times New Roman" panose="02020603050405020304" pitchFamily="18" charset="0"/>
                        </a:rPr>
                        <a:t>ұйыған айран</a:t>
                      </a:r>
                      <a:endParaRPr lang="ru-RU" sz="3600" dirty="0">
                        <a:latin typeface="Times New Roman" panose="02020603050405020304" pitchFamily="18" charset="0"/>
                        <a:cs typeface="Times New Roman" panose="02020603050405020304" pitchFamily="18" charset="0"/>
                      </a:endParaRPr>
                    </a:p>
                  </a:txBody>
                  <a:tcPr/>
                </a:tc>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2664791871"/>
              </p:ext>
            </p:extLst>
          </p:nvPr>
        </p:nvGraphicFramePr>
        <p:xfrm>
          <a:off x="683568" y="2524449"/>
          <a:ext cx="3528392" cy="640080"/>
        </p:xfrm>
        <a:graphic>
          <a:graphicData uri="http://schemas.openxmlformats.org/drawingml/2006/table">
            <a:tbl>
              <a:tblPr firstRow="1" bandRow="1">
                <a:tableStyleId>{5940675A-B579-460E-94D1-54222C63F5DA}</a:tableStyleId>
              </a:tblPr>
              <a:tblGrid>
                <a:gridCol w="3528392"/>
              </a:tblGrid>
              <a:tr h="370840">
                <a:tc>
                  <a:txBody>
                    <a:bodyPr/>
                    <a:lstStyle/>
                    <a:p>
                      <a:r>
                        <a:rPr lang="kk-KZ" sz="3600" dirty="0" smtClean="0">
                          <a:latin typeface="Times New Roman" panose="02020603050405020304" pitchFamily="18" charset="0"/>
                          <a:cs typeface="Times New Roman" panose="02020603050405020304" pitchFamily="18" charset="0"/>
                        </a:rPr>
                        <a:t>дорбаға құяды</a:t>
                      </a:r>
                      <a:endParaRPr lang="ru-RU" sz="3600" dirty="0">
                        <a:latin typeface="Times New Roman" panose="02020603050405020304" pitchFamily="18" charset="0"/>
                        <a:cs typeface="Times New Roman" panose="02020603050405020304" pitchFamily="18" charset="0"/>
                      </a:endParaRPr>
                    </a:p>
                  </a:txBody>
                  <a:tcPr/>
                </a:tc>
              </a:tr>
            </a:tbl>
          </a:graphicData>
        </a:graphic>
      </p:graphicFrame>
      <p:graphicFrame>
        <p:nvGraphicFramePr>
          <p:cNvPr id="9" name="Таблица 8"/>
          <p:cNvGraphicFramePr>
            <a:graphicFrameLocks noGrp="1"/>
          </p:cNvGraphicFramePr>
          <p:nvPr>
            <p:extLst>
              <p:ext uri="{D42A27DB-BD31-4B8C-83A1-F6EECF244321}">
                <p14:modId xmlns:p14="http://schemas.microsoft.com/office/powerpoint/2010/main" val="915725883"/>
              </p:ext>
            </p:extLst>
          </p:nvPr>
        </p:nvGraphicFramePr>
        <p:xfrm>
          <a:off x="683568" y="3629445"/>
          <a:ext cx="3528392" cy="648072"/>
        </p:xfrm>
        <a:graphic>
          <a:graphicData uri="http://schemas.openxmlformats.org/drawingml/2006/table">
            <a:tbl>
              <a:tblPr firstRow="1" bandRow="1">
                <a:tableStyleId>{5940675A-B579-460E-94D1-54222C63F5DA}</a:tableStyleId>
              </a:tblPr>
              <a:tblGrid>
                <a:gridCol w="3528392"/>
              </a:tblGrid>
              <a:tr h="648072">
                <a:tc>
                  <a:txBody>
                    <a:bodyPr/>
                    <a:lstStyle/>
                    <a:p>
                      <a:r>
                        <a:rPr lang="kk-KZ" sz="3600" dirty="0" smtClean="0">
                          <a:latin typeface="Times New Roman" panose="02020603050405020304" pitchFamily="18" charset="0"/>
                          <a:cs typeface="Times New Roman" panose="02020603050405020304" pitchFamily="18" charset="0"/>
                        </a:rPr>
                        <a:t>суын сорғытады</a:t>
                      </a:r>
                      <a:endParaRPr lang="ru-RU" sz="3600" dirty="0">
                        <a:latin typeface="Times New Roman" panose="02020603050405020304" pitchFamily="18" charset="0"/>
                        <a:cs typeface="Times New Roman" panose="02020603050405020304" pitchFamily="18" charset="0"/>
                      </a:endParaRPr>
                    </a:p>
                  </a:txBody>
                  <a:tcPr/>
                </a:tc>
              </a:tr>
            </a:tbl>
          </a:graphicData>
        </a:graphic>
      </p:graphicFrame>
      <p:graphicFrame>
        <p:nvGraphicFramePr>
          <p:cNvPr id="10" name="Таблица 9"/>
          <p:cNvGraphicFramePr>
            <a:graphicFrameLocks noGrp="1"/>
          </p:cNvGraphicFramePr>
          <p:nvPr>
            <p:extLst>
              <p:ext uri="{D42A27DB-BD31-4B8C-83A1-F6EECF244321}">
                <p14:modId xmlns:p14="http://schemas.microsoft.com/office/powerpoint/2010/main" val="3165165191"/>
              </p:ext>
            </p:extLst>
          </p:nvPr>
        </p:nvGraphicFramePr>
        <p:xfrm>
          <a:off x="683568" y="4886494"/>
          <a:ext cx="3456384" cy="640080"/>
        </p:xfrm>
        <a:graphic>
          <a:graphicData uri="http://schemas.openxmlformats.org/drawingml/2006/table">
            <a:tbl>
              <a:tblPr firstRow="1" bandRow="1">
                <a:tableStyleId>{5940675A-B579-460E-94D1-54222C63F5DA}</a:tableStyleId>
              </a:tblPr>
              <a:tblGrid>
                <a:gridCol w="3456384"/>
              </a:tblGrid>
              <a:tr h="370840">
                <a:tc>
                  <a:txBody>
                    <a:bodyPr/>
                    <a:lstStyle/>
                    <a:p>
                      <a:r>
                        <a:rPr lang="kk-KZ" sz="3600" dirty="0" smtClean="0">
                          <a:latin typeface="Times New Roman" panose="02020603050405020304" pitchFamily="18" charset="0"/>
                          <a:cs typeface="Times New Roman" panose="02020603050405020304" pitchFamily="18" charset="0"/>
                        </a:rPr>
                        <a:t>езіп</a:t>
                      </a:r>
                      <a:r>
                        <a:rPr lang="kk-KZ" sz="3600" baseline="0" dirty="0" smtClean="0">
                          <a:latin typeface="Times New Roman" panose="02020603050405020304" pitchFamily="18" charset="0"/>
                          <a:cs typeface="Times New Roman" panose="02020603050405020304" pitchFamily="18" charset="0"/>
                        </a:rPr>
                        <a:t> қосады</a:t>
                      </a:r>
                      <a:endParaRPr lang="ru-RU" sz="3600" dirty="0">
                        <a:latin typeface="Times New Roman" panose="02020603050405020304" pitchFamily="18" charset="0"/>
                        <a:cs typeface="Times New Roman" panose="02020603050405020304" pitchFamily="18" charset="0"/>
                      </a:endParaRPr>
                    </a:p>
                  </a:txBody>
                  <a:tcPr/>
                </a:tc>
              </a:tr>
            </a:tbl>
          </a:graphicData>
        </a:graphic>
      </p:graphicFrame>
      <p:sp>
        <p:nvSpPr>
          <p:cNvPr id="11" name="Стрелка вниз 10"/>
          <p:cNvSpPr/>
          <p:nvPr/>
        </p:nvSpPr>
        <p:spPr>
          <a:xfrm>
            <a:off x="1187624" y="836712"/>
            <a:ext cx="288032" cy="432048"/>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2" name="Стрелка вниз 11"/>
          <p:cNvSpPr/>
          <p:nvPr/>
        </p:nvSpPr>
        <p:spPr>
          <a:xfrm>
            <a:off x="1187624" y="3106332"/>
            <a:ext cx="288032" cy="432048"/>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3" name="Стрелка вниз 12"/>
          <p:cNvSpPr/>
          <p:nvPr/>
        </p:nvSpPr>
        <p:spPr>
          <a:xfrm>
            <a:off x="1187624" y="4293096"/>
            <a:ext cx="288032" cy="432048"/>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4" name="Стрелка вниз 13"/>
          <p:cNvSpPr/>
          <p:nvPr/>
        </p:nvSpPr>
        <p:spPr>
          <a:xfrm>
            <a:off x="1187624" y="2060848"/>
            <a:ext cx="288032" cy="432048"/>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5" name="Прямоугольник 14"/>
          <p:cNvSpPr/>
          <p:nvPr/>
        </p:nvSpPr>
        <p:spPr>
          <a:xfrm>
            <a:off x="4556542" y="836712"/>
            <a:ext cx="4355976" cy="3046988"/>
          </a:xfrm>
          <a:prstGeom prst="rect">
            <a:avLst/>
          </a:prstGeom>
        </p:spPr>
        <p:txBody>
          <a:bodyPr wrap="square">
            <a:spAutoFit/>
          </a:bodyPr>
          <a:lstStyle/>
          <a:p>
            <a:pPr algn="ctr"/>
            <a:r>
              <a:rPr lang="ru-RU" sz="3200" dirty="0" err="1">
                <a:ln w="0"/>
                <a:latin typeface="Times New Roman" panose="02020603050405020304" pitchFamily="18" charset="0"/>
                <a:cs typeface="Times New Roman" panose="02020603050405020304" pitchFamily="18" charset="0"/>
              </a:rPr>
              <a:t>Сүзбе</a:t>
            </a:r>
            <a:r>
              <a:rPr lang="ru-RU" sz="3200" dirty="0">
                <a:ln w="0"/>
                <a:latin typeface="Times New Roman" panose="02020603050405020304" pitchFamily="18" charset="0"/>
                <a:cs typeface="Times New Roman" panose="02020603050405020304" pitchFamily="18" charset="0"/>
              </a:rPr>
              <a:t> </a:t>
            </a:r>
            <a:r>
              <a:rPr lang="ru-RU" sz="3200" dirty="0" err="1">
                <a:ln w="0"/>
                <a:latin typeface="Times New Roman" panose="02020603050405020304" pitchFamily="18" charset="0"/>
                <a:cs typeface="Times New Roman" panose="02020603050405020304" pitchFamily="18" charset="0"/>
              </a:rPr>
              <a:t>ұйыған</a:t>
            </a:r>
            <a:r>
              <a:rPr lang="ru-RU" sz="3200" dirty="0">
                <a:ln w="0"/>
                <a:latin typeface="Times New Roman" panose="02020603050405020304" pitchFamily="18" charset="0"/>
                <a:cs typeface="Times New Roman" panose="02020603050405020304" pitchFamily="18" charset="0"/>
              </a:rPr>
              <a:t> </a:t>
            </a:r>
            <a:r>
              <a:rPr lang="ru-RU" sz="3200" dirty="0" err="1">
                <a:ln w="0"/>
                <a:latin typeface="Times New Roman" panose="02020603050405020304" pitchFamily="18" charset="0"/>
                <a:cs typeface="Times New Roman" panose="02020603050405020304" pitchFamily="18" charset="0"/>
              </a:rPr>
              <a:t>айраннан</a:t>
            </a:r>
            <a:r>
              <a:rPr lang="ru-RU" sz="3200" dirty="0">
                <a:ln w="0"/>
                <a:latin typeface="Times New Roman" panose="02020603050405020304" pitchFamily="18" charset="0"/>
                <a:cs typeface="Times New Roman" panose="02020603050405020304" pitchFamily="18" charset="0"/>
              </a:rPr>
              <a:t> </a:t>
            </a:r>
            <a:r>
              <a:rPr lang="ru-RU" sz="3200" dirty="0" err="1">
                <a:ln w="0"/>
                <a:latin typeface="Times New Roman" panose="02020603050405020304" pitchFamily="18" charset="0"/>
                <a:cs typeface="Times New Roman" panose="02020603050405020304" pitchFamily="18" charset="0"/>
              </a:rPr>
              <a:t>дайындалады</a:t>
            </a:r>
            <a:r>
              <a:rPr lang="ru-RU" sz="3200" dirty="0">
                <a:ln w="0"/>
                <a:latin typeface="Times New Roman" panose="02020603050405020304" pitchFamily="18" charset="0"/>
                <a:cs typeface="Times New Roman" panose="02020603050405020304" pitchFamily="18" charset="0"/>
              </a:rPr>
              <a:t>.  Оны </a:t>
            </a:r>
            <a:r>
              <a:rPr lang="ru-RU" sz="3200" dirty="0" err="1">
                <a:ln w="0"/>
                <a:latin typeface="Times New Roman" panose="02020603050405020304" pitchFamily="18" charset="0"/>
                <a:cs typeface="Times New Roman" panose="02020603050405020304" pitchFamily="18" charset="0"/>
              </a:rPr>
              <a:t>дорбаға</a:t>
            </a:r>
            <a:r>
              <a:rPr lang="ru-RU" sz="3200" dirty="0">
                <a:ln w="0"/>
                <a:latin typeface="Times New Roman" panose="02020603050405020304" pitchFamily="18" charset="0"/>
                <a:cs typeface="Times New Roman" panose="02020603050405020304" pitchFamily="18" charset="0"/>
              </a:rPr>
              <a:t> </a:t>
            </a:r>
            <a:r>
              <a:rPr lang="ru-RU" sz="3200" dirty="0" err="1">
                <a:ln w="0"/>
                <a:latin typeface="Times New Roman" panose="02020603050405020304" pitchFamily="18" charset="0"/>
                <a:cs typeface="Times New Roman" panose="02020603050405020304" pitchFamily="18" charset="0"/>
              </a:rPr>
              <a:t>құйып</a:t>
            </a:r>
            <a:r>
              <a:rPr lang="ru-RU" sz="3200" dirty="0">
                <a:ln w="0"/>
                <a:latin typeface="Times New Roman" panose="02020603050405020304" pitchFamily="18" charset="0"/>
                <a:cs typeface="Times New Roman" panose="02020603050405020304" pitchFamily="18" charset="0"/>
              </a:rPr>
              <a:t>, </a:t>
            </a:r>
            <a:r>
              <a:rPr lang="ru-RU" sz="3200" dirty="0" err="1">
                <a:ln w="0"/>
                <a:latin typeface="Times New Roman" panose="02020603050405020304" pitchFamily="18" charset="0"/>
                <a:cs typeface="Times New Roman" panose="02020603050405020304" pitchFamily="18" charset="0"/>
              </a:rPr>
              <a:t>суын</a:t>
            </a:r>
            <a:r>
              <a:rPr lang="ru-RU" sz="3200" dirty="0">
                <a:ln w="0"/>
                <a:latin typeface="Times New Roman" panose="02020603050405020304" pitchFamily="18" charset="0"/>
                <a:cs typeface="Times New Roman" panose="02020603050405020304" pitchFamily="18" charset="0"/>
              </a:rPr>
              <a:t> </a:t>
            </a:r>
            <a:r>
              <a:rPr lang="ru-RU" sz="3200" dirty="0" err="1">
                <a:ln w="0"/>
                <a:latin typeface="Times New Roman" panose="02020603050405020304" pitchFamily="18" charset="0"/>
                <a:cs typeface="Times New Roman" panose="02020603050405020304" pitchFamily="18" charset="0"/>
              </a:rPr>
              <a:t>сорғытады</a:t>
            </a:r>
            <a:r>
              <a:rPr lang="ru-RU" sz="3200" dirty="0">
                <a:ln w="0"/>
                <a:latin typeface="Times New Roman" panose="02020603050405020304" pitchFamily="18" charset="0"/>
                <a:cs typeface="Times New Roman" panose="02020603050405020304" pitchFamily="18" charset="0"/>
              </a:rPr>
              <a:t>. </a:t>
            </a:r>
            <a:r>
              <a:rPr lang="ru-RU" sz="3200" dirty="0" err="1">
                <a:ln w="0"/>
                <a:latin typeface="Times New Roman" panose="02020603050405020304" pitchFamily="18" charset="0"/>
                <a:cs typeface="Times New Roman" panose="02020603050405020304" pitchFamily="18" charset="0"/>
              </a:rPr>
              <a:t>Дәмін</a:t>
            </a:r>
            <a:r>
              <a:rPr lang="ru-RU" sz="3200" dirty="0">
                <a:ln w="0"/>
                <a:latin typeface="Times New Roman" panose="02020603050405020304" pitchFamily="18" charset="0"/>
                <a:cs typeface="Times New Roman" panose="02020603050405020304" pitchFamily="18" charset="0"/>
              </a:rPr>
              <a:t> </a:t>
            </a:r>
            <a:r>
              <a:rPr lang="ru-RU" sz="3200" dirty="0" err="1">
                <a:ln w="0"/>
                <a:latin typeface="Times New Roman" panose="02020603050405020304" pitchFamily="18" charset="0"/>
                <a:cs typeface="Times New Roman" panose="02020603050405020304" pitchFamily="18" charset="0"/>
              </a:rPr>
              <a:t>келтіру</a:t>
            </a:r>
            <a:r>
              <a:rPr lang="ru-RU" sz="3200" dirty="0">
                <a:ln w="0"/>
                <a:latin typeface="Times New Roman" panose="02020603050405020304" pitchFamily="18" charset="0"/>
                <a:cs typeface="Times New Roman" panose="02020603050405020304" pitchFamily="18" charset="0"/>
              </a:rPr>
              <a:t> </a:t>
            </a:r>
            <a:r>
              <a:rPr lang="ru-RU" sz="3200" dirty="0" err="1">
                <a:ln w="0"/>
                <a:latin typeface="Times New Roman" panose="02020603050405020304" pitchFamily="18" charset="0"/>
                <a:cs typeface="Times New Roman" panose="02020603050405020304" pitchFamily="18" charset="0"/>
              </a:rPr>
              <a:t>үшін</a:t>
            </a:r>
            <a:r>
              <a:rPr lang="ru-RU" sz="3200" dirty="0">
                <a:ln w="0"/>
                <a:latin typeface="Times New Roman" panose="02020603050405020304" pitchFamily="18" charset="0"/>
                <a:cs typeface="Times New Roman" panose="02020603050405020304" pitchFamily="18" charset="0"/>
              </a:rPr>
              <a:t> </a:t>
            </a:r>
            <a:r>
              <a:rPr lang="ru-RU" sz="3200" dirty="0" err="1">
                <a:ln w="0"/>
                <a:latin typeface="Times New Roman" panose="02020603050405020304" pitchFamily="18" charset="0"/>
                <a:cs typeface="Times New Roman" panose="02020603050405020304" pitchFamily="18" charset="0"/>
              </a:rPr>
              <a:t>тұз</a:t>
            </a:r>
            <a:r>
              <a:rPr lang="ru-RU" sz="3200" dirty="0">
                <a:ln w="0"/>
                <a:latin typeface="Times New Roman" panose="02020603050405020304" pitchFamily="18" charset="0"/>
                <a:cs typeface="Times New Roman" panose="02020603050405020304" pitchFamily="18" charset="0"/>
              </a:rPr>
              <a:t> </a:t>
            </a:r>
            <a:r>
              <a:rPr lang="ru-RU" sz="3200" dirty="0" err="1">
                <a:ln w="0"/>
                <a:latin typeface="Times New Roman" panose="02020603050405020304" pitchFamily="18" charset="0"/>
                <a:cs typeface="Times New Roman" panose="02020603050405020304" pitchFamily="18" charset="0"/>
              </a:rPr>
              <a:t>езіп</a:t>
            </a:r>
            <a:r>
              <a:rPr lang="ru-RU" sz="3200" dirty="0">
                <a:ln w="0"/>
                <a:latin typeface="Times New Roman" panose="02020603050405020304" pitchFamily="18" charset="0"/>
                <a:cs typeface="Times New Roman" panose="02020603050405020304" pitchFamily="18" charset="0"/>
              </a:rPr>
              <a:t> </a:t>
            </a:r>
            <a:r>
              <a:rPr lang="ru-RU" sz="3200" dirty="0" err="1">
                <a:ln w="0"/>
                <a:latin typeface="Times New Roman" panose="02020603050405020304" pitchFamily="18" charset="0"/>
                <a:cs typeface="Times New Roman" panose="02020603050405020304" pitchFamily="18" charset="0"/>
              </a:rPr>
              <a:t>қосады</a:t>
            </a:r>
            <a:r>
              <a:rPr lang="ru-RU" sz="3200" dirty="0">
                <a:ln w="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84473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s05.infourok.ru/uploads/ex/1212/000df4c1-59273a59/hello_html_a59335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76"/>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997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8" y="5420881"/>
            <a:ext cx="914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3568" y="1556792"/>
            <a:ext cx="7352269" cy="3477875"/>
          </a:xfrm>
          <a:prstGeom prst="rect">
            <a:avLst/>
          </a:prstGeom>
          <a:noFill/>
        </p:spPr>
        <p:txBody>
          <a:bodyPr wrap="none" rtlCol="0">
            <a:spAutoFit/>
          </a:bodyPr>
          <a:lstStyle/>
          <a:p>
            <a:r>
              <a:rPr lang="kk-KZ" sz="4400" dirty="0" smtClean="0">
                <a:latin typeface="Times New Roman" panose="02020603050405020304" pitchFamily="18" charset="0"/>
                <a:cs typeface="Times New Roman" panose="02020603050405020304" pitchFamily="18" charset="0"/>
              </a:rPr>
              <a:t>Мәтін дегеніміз не?</a:t>
            </a:r>
          </a:p>
          <a:p>
            <a:r>
              <a:rPr lang="kk-KZ" sz="4400" dirty="0" smtClean="0">
                <a:latin typeface="Times New Roman" panose="02020603050405020304" pitchFamily="18" charset="0"/>
                <a:cs typeface="Times New Roman" panose="02020603050405020304" pitchFamily="18" charset="0"/>
              </a:rPr>
              <a:t>Мәтінге ат қоюға болады ма?</a:t>
            </a:r>
            <a:endParaRPr lang="en-US" sz="4400" dirty="0" smtClean="0">
              <a:latin typeface="Times New Roman" panose="02020603050405020304" pitchFamily="18" charset="0"/>
              <a:cs typeface="Times New Roman" panose="02020603050405020304" pitchFamily="18" charset="0"/>
            </a:endParaRPr>
          </a:p>
          <a:p>
            <a:r>
              <a:rPr lang="kk-KZ" sz="4400" dirty="0" smtClean="0">
                <a:latin typeface="Times New Roman" panose="02020603050405020304" pitchFamily="18" charset="0"/>
                <a:cs typeface="Times New Roman" panose="02020603050405020304" pitchFamily="18" charset="0"/>
              </a:rPr>
              <a:t>Мәтін нелерден құралады?</a:t>
            </a:r>
          </a:p>
          <a:p>
            <a:r>
              <a:rPr lang="kk-KZ" sz="4400" dirty="0" smtClean="0">
                <a:latin typeface="Times New Roman" panose="02020603050405020304" pitchFamily="18" charset="0"/>
                <a:cs typeface="Times New Roman" panose="02020603050405020304" pitchFamily="18" charset="0"/>
              </a:rPr>
              <a:t>Мәтін неше бөліктен тұрады?</a:t>
            </a:r>
            <a:endParaRPr lang="en-US" sz="4400" dirty="0" smtClean="0">
              <a:latin typeface="Times New Roman" panose="02020603050405020304" pitchFamily="18" charset="0"/>
              <a:cs typeface="Times New Roman" panose="02020603050405020304" pitchFamily="18" charset="0"/>
            </a:endParaRPr>
          </a:p>
          <a:p>
            <a:endParaRPr lang="kk-KZ" sz="4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0263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8" y="5420881"/>
            <a:ext cx="914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39552" y="476672"/>
            <a:ext cx="7848872" cy="3276282"/>
          </a:xfrm>
          <a:prstGeom prst="rect">
            <a:avLst/>
          </a:prstGeom>
        </p:spPr>
        <p:txBody>
          <a:bodyPr wrap="square">
            <a:spAutoFit/>
          </a:bodyPr>
          <a:lstStyle/>
          <a:p>
            <a:pPr>
              <a:lnSpc>
                <a:spcPct val="105000"/>
              </a:lnSpc>
              <a:spcAft>
                <a:spcPts val="800"/>
              </a:spcAft>
            </a:pPr>
            <a:r>
              <a:rPr lang="kk-KZ" sz="2000" b="1" dirty="0">
                <a:latin typeface="Times New Roman" panose="02020603050405020304" pitchFamily="18" charset="0"/>
                <a:ea typeface="Calibri" panose="020F0502020204030204" pitchFamily="34" charset="0"/>
                <a:cs typeface="Times New Roman" panose="02020603050405020304" pitchFamily="18" charset="0"/>
              </a:rPr>
              <a:t>Мәтінді түсініп оқы. </a:t>
            </a:r>
            <a:endParaRPr lang="ru-RU" sz="20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5000"/>
              </a:lnSpc>
              <a:spcAft>
                <a:spcPts val="800"/>
              </a:spcAft>
            </a:pPr>
            <a:r>
              <a:rPr lang="kk-KZ" dirty="0">
                <a:latin typeface="Times New Roman" panose="02020603050405020304" pitchFamily="18" charset="0"/>
                <a:ea typeface="Calibri" panose="020F0502020204030204" pitchFamily="34" charset="0"/>
                <a:cs typeface="Times New Roman" panose="02020603050405020304" pitchFamily="18" charset="0"/>
              </a:rPr>
              <a:t>         </a:t>
            </a:r>
            <a:endParaRPr lang="kk-KZ"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5000"/>
              </a:lnSpc>
              <a:spcAft>
                <a:spcPts val="800"/>
              </a:spcAft>
            </a:pPr>
            <a:r>
              <a:rPr lang="kk-KZ" dirty="0">
                <a:latin typeface="Times New Roman" panose="02020603050405020304" pitchFamily="18" charset="0"/>
                <a:ea typeface="Calibri" panose="020F0502020204030204" pitchFamily="34" charset="0"/>
                <a:cs typeface="Times New Roman" panose="02020603050405020304" pitchFamily="18" charset="0"/>
              </a:rPr>
              <a:t>	</a:t>
            </a:r>
            <a:r>
              <a:rPr lang="kk-KZ" sz="2000" dirty="0" smtClean="0">
                <a:latin typeface="Times New Roman" panose="02020603050405020304" pitchFamily="18" charset="0"/>
                <a:ea typeface="Calibri" panose="020F0502020204030204" pitchFamily="34" charset="0"/>
                <a:cs typeface="Times New Roman" panose="02020603050405020304" pitchFamily="18" charset="0"/>
              </a:rPr>
              <a:t>Киіз </a:t>
            </a:r>
            <a:r>
              <a:rPr lang="kk-KZ" sz="2000" dirty="0">
                <a:latin typeface="Times New Roman" panose="02020603050405020304" pitchFamily="18" charset="0"/>
                <a:ea typeface="Calibri" panose="020F0502020204030204" pitchFamily="34" charset="0"/>
                <a:cs typeface="Times New Roman" panose="02020603050405020304" pitchFamily="18" charset="0"/>
              </a:rPr>
              <a:t>үй ішінде бір топ ауыл ақсақалдары қымыз ішіп отыр. Әкем дастарқан шетінде </a:t>
            </a:r>
            <a:r>
              <a:rPr lang="kk-KZ" sz="2000" dirty="0" smtClean="0">
                <a:latin typeface="Times New Roman" panose="02020603050405020304" pitchFamily="18" charset="0"/>
                <a:ea typeface="Calibri" panose="020F0502020204030204" pitchFamily="34" charset="0"/>
                <a:cs typeface="Times New Roman" panose="02020603050405020304" pitchFamily="18" charset="0"/>
              </a:rPr>
              <a:t>қымыз </a:t>
            </a:r>
            <a:r>
              <a:rPr lang="kk-KZ" sz="2000" dirty="0">
                <a:latin typeface="Times New Roman" panose="02020603050405020304" pitchFamily="18" charset="0"/>
                <a:ea typeface="Calibri" panose="020F0502020204030204" pitchFamily="34" charset="0"/>
                <a:cs typeface="Times New Roman" panose="02020603050405020304" pitchFamily="18" charset="0"/>
              </a:rPr>
              <a:t>құйып отыр. Ол мені қасына шақырып алды.  «Аталарыңа сәлем беруді ұмытпа дегенім қайда?» деп сыбырлады. Мен үйден шыға жөнелдім.  Біраздан соң, үйге қайта кірдім. "Ассалаумағалейкум, аталар!" деп амандастым. Әкем басымнан сипап: Жарайсың, балам, әдепті бала солай істейді»,- деді.</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kk-KZ" sz="2000" dirty="0">
                <a:latin typeface="Times New Roman" panose="02020603050405020304" pitchFamily="18" charset="0"/>
                <a:ea typeface="Calibri" panose="020F0502020204030204" pitchFamily="34" charset="0"/>
                <a:cs typeface="Times New Roman" panose="02020603050405020304" pitchFamily="18" charset="0"/>
              </a:rPr>
              <a:t>                                </a:t>
            </a:r>
            <a:r>
              <a:rPr lang="kk-KZ"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kk-KZ"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kk-KZ" sz="2000" dirty="0" smtClean="0">
                <a:latin typeface="Times New Roman" panose="02020603050405020304" pitchFamily="18" charset="0"/>
                <a:ea typeface="Calibri" panose="020F0502020204030204" pitchFamily="34" charset="0"/>
                <a:cs typeface="Times New Roman" panose="02020603050405020304" pitchFamily="18" charset="0"/>
              </a:rPr>
              <a:t>Бауыржан </a:t>
            </a:r>
            <a:r>
              <a:rPr lang="kk-KZ" sz="2000" dirty="0">
                <a:latin typeface="Times New Roman" panose="02020603050405020304" pitchFamily="18" charset="0"/>
                <a:ea typeface="Calibri" panose="020F0502020204030204" pitchFamily="34" charset="0"/>
                <a:cs typeface="Times New Roman" panose="02020603050405020304" pitchFamily="18" charset="0"/>
              </a:rPr>
              <a:t>Момышұлы</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0653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4" y="0"/>
            <a:ext cx="9043207" cy="5420881"/>
          </a:xfrm>
          <a:prstGeom prst="rect">
            <a:avLst/>
          </a:prstGeom>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8" y="5420881"/>
            <a:ext cx="914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39245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8" y="5420881"/>
            <a:ext cx="914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madeniportal.kz/assets/upload/images/%D1%84_15774073776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5530" y="782216"/>
            <a:ext cx="2908963" cy="35283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95536" y="776697"/>
            <a:ext cx="5472608" cy="2246769"/>
          </a:xfrm>
          <a:prstGeom prst="rect">
            <a:avLst/>
          </a:prstGeom>
        </p:spPr>
        <p:txBody>
          <a:bodyPr wrap="square">
            <a:spAutoFit/>
          </a:bodyPr>
          <a:lstStyle/>
          <a:p>
            <a:pPr algn="ctr"/>
            <a:r>
              <a:rPr lang="ru-RU" sz="2800" b="1" dirty="0" err="1">
                <a:solidFill>
                  <a:srgbClr val="202122"/>
                </a:solidFill>
                <a:latin typeface="Times New Roman" panose="02020603050405020304" pitchFamily="18" charset="0"/>
                <a:cs typeface="Times New Roman" panose="02020603050405020304" pitchFamily="18" charset="0"/>
              </a:rPr>
              <a:t>Бауыржан</a:t>
            </a:r>
            <a:r>
              <a:rPr lang="ru-RU" sz="2800" b="1" dirty="0">
                <a:solidFill>
                  <a:srgbClr val="202122"/>
                </a:solidFill>
                <a:latin typeface="Times New Roman" panose="02020603050405020304" pitchFamily="18" charset="0"/>
                <a:cs typeface="Times New Roman" panose="02020603050405020304" pitchFamily="18" charset="0"/>
              </a:rPr>
              <a:t> </a:t>
            </a:r>
            <a:r>
              <a:rPr lang="ru-RU" sz="2800" b="1" dirty="0" err="1" smtClean="0">
                <a:solidFill>
                  <a:srgbClr val="202122"/>
                </a:solidFill>
                <a:latin typeface="Times New Roman" panose="02020603050405020304" pitchFamily="18" charset="0"/>
                <a:cs typeface="Times New Roman" panose="02020603050405020304" pitchFamily="18" charset="0"/>
              </a:rPr>
              <a:t>Момышұлы</a:t>
            </a:r>
            <a:endParaRPr lang="en-US" sz="2800" b="1" dirty="0" smtClean="0">
              <a:solidFill>
                <a:srgbClr val="202122"/>
              </a:solidFill>
              <a:latin typeface="Times New Roman" panose="02020603050405020304" pitchFamily="18" charset="0"/>
              <a:cs typeface="Times New Roman" panose="02020603050405020304" pitchFamily="18" charset="0"/>
            </a:endParaRPr>
          </a:p>
          <a:p>
            <a:pPr algn="ctr"/>
            <a:r>
              <a:rPr lang="kk-KZ" sz="2800" dirty="0" smtClean="0">
                <a:solidFill>
                  <a:srgbClr val="202122"/>
                </a:solidFill>
                <a:latin typeface="Times New Roman" panose="02020603050405020304" pitchFamily="18" charset="0"/>
                <a:cs typeface="Times New Roman" panose="02020603050405020304" pitchFamily="18" charset="0"/>
              </a:rPr>
              <a:t>Кеңес одағының батыры, жазушы. Екінші дүниежүзілік соғыстың даңқты жауынгері, әскери қолбасшы.</a:t>
            </a:r>
            <a:endParaRPr lang="en-US" sz="2800" dirty="0">
              <a:solidFill>
                <a:srgbClr val="20212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04561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8" y="5420881"/>
            <a:ext cx="914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67544" y="620688"/>
            <a:ext cx="8064896" cy="2792559"/>
          </a:xfrm>
          <a:prstGeom prst="rect">
            <a:avLst/>
          </a:prstGeom>
        </p:spPr>
        <p:txBody>
          <a:bodyPr wrap="square">
            <a:spAutoFit/>
          </a:bodyPr>
          <a:lstStyle/>
          <a:p>
            <a:pPr>
              <a:lnSpc>
                <a:spcPct val="105000"/>
              </a:lnSpc>
              <a:spcAft>
                <a:spcPts val="800"/>
              </a:spcAft>
            </a:pPr>
            <a:r>
              <a:rPr lang="kk-KZ" sz="2400" b="1" dirty="0" smtClean="0">
                <a:latin typeface="Times New Roman" panose="02020603050405020304" pitchFamily="18" charset="0"/>
                <a:ea typeface="Calibri" panose="020F0502020204030204" pitchFamily="34" charset="0"/>
                <a:cs typeface="Times New Roman" panose="02020603050405020304" pitchFamily="18" charset="0"/>
              </a:rPr>
              <a:t>Сұрақтарға жауап бер. </a:t>
            </a:r>
          </a:p>
          <a:p>
            <a:pPr marL="457200" indent="-457200">
              <a:lnSpc>
                <a:spcPct val="105000"/>
              </a:lnSpc>
              <a:spcAft>
                <a:spcPts val="800"/>
              </a:spcAft>
              <a:buFont typeface="+mj-lt"/>
              <a:buAutoNum type="arabicPeriod"/>
            </a:pPr>
            <a:r>
              <a:rPr lang="kk-KZ" sz="2400" dirty="0" smtClean="0">
                <a:latin typeface="Times New Roman" panose="02020603050405020304" pitchFamily="18" charset="0"/>
                <a:ea typeface="Calibri" panose="020F0502020204030204" pitchFamily="34" charset="0"/>
                <a:cs typeface="Times New Roman" panose="02020603050405020304" pitchFamily="18" charset="0"/>
              </a:rPr>
              <a:t>Мәтінге </a:t>
            </a:r>
            <a:r>
              <a:rPr lang="kk-KZ" sz="2400" dirty="0">
                <a:latin typeface="Times New Roman" panose="02020603050405020304" pitchFamily="18" charset="0"/>
                <a:ea typeface="Calibri" panose="020F0502020204030204" pitchFamily="34" charset="0"/>
                <a:cs typeface="Times New Roman" panose="02020603050405020304" pitchFamily="18" charset="0"/>
              </a:rPr>
              <a:t>ат қойып көр.</a:t>
            </a:r>
            <a:endParaRPr lang="ru-RU" sz="24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nSpc>
                <a:spcPct val="105000"/>
              </a:lnSpc>
              <a:spcAft>
                <a:spcPts val="800"/>
              </a:spcAft>
              <a:buFont typeface="+mj-lt"/>
              <a:buAutoNum type="arabicPeriod"/>
            </a:pPr>
            <a:r>
              <a:rPr lang="kk-KZ" sz="2400" dirty="0">
                <a:latin typeface="Times New Roman" panose="02020603050405020304" pitchFamily="18" charset="0"/>
                <a:ea typeface="Calibri" panose="020F0502020204030204" pitchFamily="34" charset="0"/>
                <a:cs typeface="Times New Roman" panose="02020603050405020304" pitchFamily="18" charset="0"/>
              </a:rPr>
              <a:t>Мәтіндегі негізгі ойды анықта.</a:t>
            </a:r>
            <a:endParaRPr lang="ru-RU" sz="24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nSpc>
                <a:spcPct val="105000"/>
              </a:lnSpc>
              <a:spcAft>
                <a:spcPts val="800"/>
              </a:spcAft>
              <a:buFont typeface="+mj-lt"/>
              <a:buAutoNum type="arabicPeriod"/>
            </a:pPr>
            <a:r>
              <a:rPr lang="kk-KZ" sz="2400" dirty="0">
                <a:latin typeface="Times New Roman" panose="02020603050405020304" pitchFamily="18" charset="0"/>
                <a:ea typeface="Calibri" panose="020F0502020204030204" pitchFamily="34" charset="0"/>
                <a:cs typeface="Times New Roman" panose="02020603050405020304" pitchFamily="18" charset="0"/>
              </a:rPr>
              <a:t>Әдепті бала қандай болу керек?</a:t>
            </a:r>
            <a:endParaRPr lang="ru-RU" sz="24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buFont typeface="+mj-lt"/>
              <a:buAutoNum type="arabicPeriod"/>
            </a:pPr>
            <a:r>
              <a:rPr lang="kk-KZ" sz="2400" dirty="0">
                <a:latin typeface="Times New Roman" panose="02020603050405020304" pitchFamily="18" charset="0"/>
                <a:ea typeface="Calibri" panose="020F0502020204030204" pitchFamily="34" charset="0"/>
                <a:cs typeface="Times New Roman" panose="02020603050405020304" pitchFamily="18" charset="0"/>
              </a:rPr>
              <a:t>Өзің үлкендермен қалай сәлемдесесің</a:t>
            </a:r>
            <a:r>
              <a:rPr lang="kk-KZ" sz="2400" dirty="0" smtClean="0">
                <a:latin typeface="Times New Roman" panose="02020603050405020304" pitchFamily="18" charset="0"/>
                <a:ea typeface="Calibri" panose="020F0502020204030204" pitchFamily="34" charset="0"/>
                <a:cs typeface="Times New Roman" panose="02020603050405020304" pitchFamily="18" charset="0"/>
              </a:rPr>
              <a:t>?</a:t>
            </a:r>
          </a:p>
          <a:p>
            <a:r>
              <a:rPr lang="kk-KZ" sz="2400" dirty="0">
                <a:latin typeface="Times New Roman" panose="02020603050405020304" pitchFamily="18" charset="0"/>
                <a:ea typeface="Calibri" panose="020F0502020204030204" pitchFamily="34" charset="0"/>
                <a:cs typeface="Times New Roman" panose="02020603050405020304" pitchFamily="18" charset="0"/>
              </a:rPr>
              <a:t> </a:t>
            </a:r>
            <a:r>
              <a:rPr lang="kk-KZ"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kk-KZ" sz="2400" dirty="0">
                <a:latin typeface="Times New Roman" panose="02020603050405020304" pitchFamily="18" charset="0"/>
                <a:ea typeface="Calibri" panose="020F0502020204030204" pitchFamily="34" charset="0"/>
                <a:cs typeface="Times New Roman" panose="02020603050405020304" pitchFamily="18" charset="0"/>
              </a:rPr>
              <a:t>Сәлемдескенде қандай сөздерді қолданасың?</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33712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8" y="5420881"/>
            <a:ext cx="914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25904" y="381627"/>
            <a:ext cx="8352928" cy="674031"/>
          </a:xfrm>
          <a:prstGeom prst="rect">
            <a:avLst/>
          </a:prstGeom>
        </p:spPr>
        <p:txBody>
          <a:bodyPr wrap="square">
            <a:spAutoFit/>
          </a:bodyPr>
          <a:lstStyle/>
          <a:p>
            <a:pPr>
              <a:lnSpc>
                <a:spcPct val="105000"/>
              </a:lnSpc>
              <a:spcAft>
                <a:spcPts val="800"/>
              </a:spcAft>
            </a:pPr>
            <a:r>
              <a:rPr lang="kk-KZ" dirty="0">
                <a:latin typeface="Times New Roman" panose="02020603050405020304" pitchFamily="18" charset="0"/>
                <a:ea typeface="Calibri" panose="020F0502020204030204" pitchFamily="34" charset="0"/>
                <a:cs typeface="Times New Roman" panose="02020603050405020304" pitchFamily="18" charset="0"/>
              </a:rPr>
              <a:t>Ас мәзірін құра. Ол үшін  Е әрпін – таңғы, Т әрпін-түскі, К әрпін- кешкі аста жегің келетін тағамдардың қасына қой. Көп жеуге болмайтын тағамдарды көрсет.</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descr="https://foodyoushouldtry.com/wp-content/uploads/2020/04/kompot.jpeg"/>
          <p:cNvPicPr/>
          <p:nvPr/>
        </p:nvPicPr>
        <p:blipFill rotWithShape="1">
          <a:blip r:embed="rId3" cstate="print">
            <a:extLst>
              <a:ext uri="{28A0092B-C50C-407E-A947-70E740481C1C}">
                <a14:useLocalDpi xmlns:a14="http://schemas.microsoft.com/office/drawing/2010/main" val="0"/>
              </a:ext>
            </a:extLst>
          </a:blip>
          <a:srcRect l="33198" r="24624"/>
          <a:stretch/>
        </p:blipFill>
        <p:spPr bwMode="auto">
          <a:xfrm>
            <a:off x="1099210" y="1309246"/>
            <a:ext cx="838005" cy="1330841"/>
          </a:xfrm>
          <a:prstGeom prst="rect">
            <a:avLst/>
          </a:prstGeom>
          <a:noFill/>
          <a:ln>
            <a:noFill/>
          </a:ln>
          <a:extLst>
            <a:ext uri="{53640926-AAD7-44D8-BBD7-CCE9431645EC}">
              <a14:shadowObscured xmlns:a14="http://schemas.microsoft.com/office/drawing/2010/main"/>
            </a:ext>
          </a:extLst>
        </p:spPr>
      </p:pic>
      <p:pic>
        <p:nvPicPr>
          <p:cNvPr id="5" name="Рисунок 4" descr="https://proprikol.ru/wp-content/uploads/2020/08/kartinki-keksy-4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8855" y="1295540"/>
            <a:ext cx="1016858" cy="1389579"/>
          </a:xfrm>
          <a:prstGeom prst="rect">
            <a:avLst/>
          </a:prstGeom>
          <a:noFill/>
          <a:ln>
            <a:noFill/>
          </a:ln>
        </p:spPr>
      </p:pic>
      <p:pic>
        <p:nvPicPr>
          <p:cNvPr id="6" name="Рисунок 5" descr="https://i.artfile.ru/2048x1365_1144342_%5Bwww.ArtFile.ru%5D.jpg"/>
          <p:cNvPicPr/>
          <p:nvPr/>
        </p:nvPicPr>
        <p:blipFill rotWithShape="1">
          <a:blip r:embed="rId5" cstate="print">
            <a:extLst>
              <a:ext uri="{28A0092B-C50C-407E-A947-70E740481C1C}">
                <a14:useLocalDpi xmlns:a14="http://schemas.microsoft.com/office/drawing/2010/main" val="0"/>
              </a:ext>
            </a:extLst>
          </a:blip>
          <a:srcRect l="14084" t="6670" r="11764" b="10957"/>
          <a:stretch/>
        </p:blipFill>
        <p:spPr bwMode="auto">
          <a:xfrm>
            <a:off x="5528884" y="1207931"/>
            <a:ext cx="1152128" cy="1353559"/>
          </a:xfrm>
          <a:prstGeom prst="rect">
            <a:avLst/>
          </a:prstGeom>
          <a:noFill/>
          <a:ln>
            <a:noFill/>
          </a:ln>
          <a:extLst>
            <a:ext uri="{53640926-AAD7-44D8-BBD7-CCE9431645EC}">
              <a14:shadowObscured xmlns:a14="http://schemas.microsoft.com/office/drawing/2010/main"/>
            </a:ext>
          </a:extLst>
        </p:spPr>
      </p:pic>
      <p:pic>
        <p:nvPicPr>
          <p:cNvPr id="7" name="Рисунок 6" descr="https://cstor.nn2.ru/userfiles/data/ufiles/2015-11/56/90/f1/5640f2ef99456_konfety_meshochek_kremalina.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9124" y="1207931"/>
            <a:ext cx="1189708" cy="1353559"/>
          </a:xfrm>
          <a:prstGeom prst="rect">
            <a:avLst/>
          </a:prstGeom>
          <a:noFill/>
          <a:ln>
            <a:noFill/>
          </a:ln>
        </p:spPr>
      </p:pic>
      <p:pic>
        <p:nvPicPr>
          <p:cNvPr id="8" name="Рисунок 7" descr="https://avatars.mds.yandex.net/get-altay/1633071/2a000001677e50ce1d36bd269e6be1ba51b9/XXL"/>
          <p:cNvPicPr/>
          <p:nvPr/>
        </p:nvPicPr>
        <p:blipFill rotWithShape="1">
          <a:blip r:embed="rId7" cstate="print">
            <a:extLst>
              <a:ext uri="{28A0092B-C50C-407E-A947-70E740481C1C}">
                <a14:useLocalDpi xmlns:a14="http://schemas.microsoft.com/office/drawing/2010/main" val="0"/>
              </a:ext>
            </a:extLst>
          </a:blip>
          <a:srcRect l="34781" t="3078" r="26" b="5414"/>
          <a:stretch/>
        </p:blipFill>
        <p:spPr bwMode="auto">
          <a:xfrm>
            <a:off x="2129050" y="2932067"/>
            <a:ext cx="1200485" cy="1325809"/>
          </a:xfrm>
          <a:prstGeom prst="rect">
            <a:avLst/>
          </a:prstGeom>
          <a:noFill/>
          <a:ln>
            <a:noFill/>
          </a:ln>
          <a:extLst>
            <a:ext uri="{53640926-AAD7-44D8-BBD7-CCE9431645EC}">
              <a14:shadowObscured xmlns:a14="http://schemas.microsoft.com/office/drawing/2010/main"/>
            </a:ext>
          </a:extLst>
        </p:spPr>
      </p:pic>
      <p:pic>
        <p:nvPicPr>
          <p:cNvPr id="9" name="Рисунок 8" descr="https://avatars.mds.yandex.net/get-zen_doc/1658056/pub_5d958762fc69ab00aeaa0a81_5d9590f1b5e99200b079696a/scale_1200"/>
          <p:cNvPicPr/>
          <p:nvPr/>
        </p:nvPicPr>
        <p:blipFill rotWithShape="1">
          <a:blip r:embed="rId8" cstate="print">
            <a:extLst>
              <a:ext uri="{28A0092B-C50C-407E-A947-70E740481C1C}">
                <a14:useLocalDpi xmlns:a14="http://schemas.microsoft.com/office/drawing/2010/main" val="0"/>
              </a:ext>
            </a:extLst>
          </a:blip>
          <a:srcRect t="4889" b="2954"/>
          <a:stretch/>
        </p:blipFill>
        <p:spPr bwMode="auto">
          <a:xfrm>
            <a:off x="4524839" y="2932067"/>
            <a:ext cx="1111363" cy="1462527"/>
          </a:xfrm>
          <a:prstGeom prst="rect">
            <a:avLst/>
          </a:prstGeom>
          <a:noFill/>
          <a:ln>
            <a:noFill/>
          </a:ln>
          <a:extLst>
            <a:ext uri="{53640926-AAD7-44D8-BBD7-CCE9431645EC}">
              <a14:shadowObscured xmlns:a14="http://schemas.microsoft.com/office/drawing/2010/main"/>
            </a:ext>
          </a:extLst>
        </p:spPr>
      </p:pic>
      <p:pic>
        <p:nvPicPr>
          <p:cNvPr id="10" name="Рисунок 9" descr="https://avatars.mds.yandex.net/get-zen_doc/28064/pub_5981fb9a3c50f7e0bd809795_598200393c50f7e0bd80979f/scale_1200"/>
          <p:cNvPicPr/>
          <p:nvPr/>
        </p:nvPicPr>
        <p:blipFill rotWithShape="1">
          <a:blip r:embed="rId9" cstate="print">
            <a:extLst>
              <a:ext uri="{28A0092B-C50C-407E-A947-70E740481C1C}">
                <a14:useLocalDpi xmlns:a14="http://schemas.microsoft.com/office/drawing/2010/main" val="0"/>
              </a:ext>
            </a:extLst>
          </a:blip>
          <a:srcRect l="3450" t="7134" r="3020" b="1664"/>
          <a:stretch/>
        </p:blipFill>
        <p:spPr bwMode="auto">
          <a:xfrm>
            <a:off x="6658981" y="2930922"/>
            <a:ext cx="1008112" cy="1432116"/>
          </a:xfrm>
          <a:prstGeom prst="rect">
            <a:avLst/>
          </a:prstGeom>
          <a:noFill/>
          <a:ln>
            <a:noFill/>
          </a:ln>
          <a:extLst>
            <a:ext uri="{53640926-AAD7-44D8-BBD7-CCE9431645EC}">
              <a14:shadowObscured xmlns:a14="http://schemas.microsoft.com/office/drawing/2010/main"/>
            </a:ext>
          </a:extLst>
        </p:spPr>
      </p:pic>
      <p:pic>
        <p:nvPicPr>
          <p:cNvPr id="11" name="Рисунок 10" descr="https://almaty-akshamy.kz/wp-content/uploads/2015/11/315.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9210" y="4732471"/>
            <a:ext cx="1049010" cy="1106300"/>
          </a:xfrm>
          <a:prstGeom prst="rect">
            <a:avLst/>
          </a:prstGeom>
          <a:noFill/>
          <a:ln>
            <a:noFill/>
          </a:ln>
        </p:spPr>
      </p:pic>
      <p:pic>
        <p:nvPicPr>
          <p:cNvPr id="12" name="Рисунок 11" descr="https://sdama.ru/wp-content/uploads/2020/04/40-blyud-kotorye-obyazatel-no-dolzhna-umet-gotovit-kazhdaya-zhenschina-5.jpg"/>
          <p:cNvPicPr/>
          <p:nvPr/>
        </p:nvPicPr>
        <p:blipFill rotWithShape="1">
          <a:blip r:embed="rId11" cstate="print">
            <a:extLst>
              <a:ext uri="{28A0092B-C50C-407E-A947-70E740481C1C}">
                <a14:useLocalDpi xmlns:a14="http://schemas.microsoft.com/office/drawing/2010/main" val="0"/>
              </a:ext>
            </a:extLst>
          </a:blip>
          <a:srcRect l="14825" t="20546" r="3304" b="6788"/>
          <a:stretch/>
        </p:blipFill>
        <p:spPr bwMode="auto">
          <a:xfrm>
            <a:off x="3710870" y="4732471"/>
            <a:ext cx="1030505" cy="1106300"/>
          </a:xfrm>
          <a:prstGeom prst="rect">
            <a:avLst/>
          </a:prstGeom>
          <a:noFill/>
          <a:ln>
            <a:noFill/>
          </a:ln>
          <a:extLst>
            <a:ext uri="{53640926-AAD7-44D8-BBD7-CCE9431645EC}">
              <a14:shadowObscured xmlns:a14="http://schemas.microsoft.com/office/drawing/2010/main"/>
            </a:ext>
          </a:extLst>
        </p:spPr>
      </p:pic>
      <p:pic>
        <p:nvPicPr>
          <p:cNvPr id="13" name="Рисунок 12" descr="http://24.kz/media/k2/items/cache/8637aef227a0d1b3bd8fd6b5a326e87d_XL.jp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36996" y="4732471"/>
            <a:ext cx="1152128" cy="1106300"/>
          </a:xfrm>
          <a:prstGeom prst="rect">
            <a:avLst/>
          </a:prstGeom>
          <a:noFill/>
          <a:ln>
            <a:noFill/>
          </a:ln>
        </p:spPr>
      </p:pic>
      <p:sp>
        <p:nvSpPr>
          <p:cNvPr id="3" name="Овал 2"/>
          <p:cNvSpPr/>
          <p:nvPr/>
        </p:nvSpPr>
        <p:spPr>
          <a:xfrm>
            <a:off x="1616679" y="2365081"/>
            <a:ext cx="641071" cy="5500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
        <p:nvSpPr>
          <p:cNvPr id="15" name="Овал 14"/>
          <p:cNvSpPr/>
          <p:nvPr/>
        </p:nvSpPr>
        <p:spPr>
          <a:xfrm>
            <a:off x="6489165" y="2225965"/>
            <a:ext cx="641071" cy="5500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
        <p:nvSpPr>
          <p:cNvPr id="16" name="Овал 15"/>
          <p:cNvSpPr/>
          <p:nvPr/>
        </p:nvSpPr>
        <p:spPr>
          <a:xfrm>
            <a:off x="3881791" y="2258582"/>
            <a:ext cx="641071" cy="5500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
        <p:nvSpPr>
          <p:cNvPr id="17" name="Овал 16"/>
          <p:cNvSpPr/>
          <p:nvPr/>
        </p:nvSpPr>
        <p:spPr>
          <a:xfrm>
            <a:off x="3181524" y="4050939"/>
            <a:ext cx="641071" cy="5500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
        <p:nvSpPr>
          <p:cNvPr id="18" name="Овал 17"/>
          <p:cNvSpPr/>
          <p:nvPr/>
        </p:nvSpPr>
        <p:spPr>
          <a:xfrm>
            <a:off x="5463877" y="4050940"/>
            <a:ext cx="641071" cy="5500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
        <p:nvSpPr>
          <p:cNvPr id="19" name="Овал 18"/>
          <p:cNvSpPr/>
          <p:nvPr/>
        </p:nvSpPr>
        <p:spPr>
          <a:xfrm>
            <a:off x="7500687" y="4050940"/>
            <a:ext cx="641071" cy="5500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
        <p:nvSpPr>
          <p:cNvPr id="20" name="Овал 19"/>
          <p:cNvSpPr/>
          <p:nvPr/>
        </p:nvSpPr>
        <p:spPr>
          <a:xfrm>
            <a:off x="7455968" y="5526043"/>
            <a:ext cx="641071" cy="5500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
        <p:nvSpPr>
          <p:cNvPr id="21" name="Овал 20"/>
          <p:cNvSpPr/>
          <p:nvPr/>
        </p:nvSpPr>
        <p:spPr>
          <a:xfrm>
            <a:off x="4524839" y="5535829"/>
            <a:ext cx="641071" cy="5500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
        <p:nvSpPr>
          <p:cNvPr id="22" name="Овал 21"/>
          <p:cNvSpPr/>
          <p:nvPr/>
        </p:nvSpPr>
        <p:spPr>
          <a:xfrm>
            <a:off x="1915249" y="5538479"/>
            <a:ext cx="641071" cy="5500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
        <p:nvSpPr>
          <p:cNvPr id="23" name="Овал 22"/>
          <p:cNvSpPr/>
          <p:nvPr/>
        </p:nvSpPr>
        <p:spPr>
          <a:xfrm>
            <a:off x="8326779" y="2258582"/>
            <a:ext cx="641071" cy="5500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38459439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8" y="5420881"/>
            <a:ext cx="914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Мәтін және оның түрлері">
            <a:hlinkClick r:id="" action="ppaction://media"/>
          </p:cNvPr>
          <p:cNvPicPr>
            <a:picLocks noChangeAspect="1"/>
          </p:cNvPicPr>
          <p:nvPr>
            <a:videoFile r:link="rId1"/>
            <p:extLst>
              <p:ext uri="{DAA4B4D4-6D71-4841-9C94-3DE7FCFB9230}">
                <p14:media xmlns:p14="http://schemas.microsoft.com/office/powerpoint/2010/main" r:embed="rId2">
                  <p14:trim st="19180" end="154550"/>
                  <p14:bmkLst>
                    <p14:bmk name="Закладка 1" time="23476.0014"/>
                  </p14:bmkLst>
                </p14:media>
              </p:ext>
            </p:extLst>
          </p:nvPr>
        </p:nvPicPr>
        <p:blipFill>
          <a:blip r:embed="rId5"/>
          <a:stretch>
            <a:fillRect/>
          </a:stretch>
        </p:blipFill>
        <p:spPr>
          <a:xfrm>
            <a:off x="147910" y="0"/>
            <a:ext cx="9014149" cy="5481505"/>
          </a:xfrm>
          <a:prstGeom prst="rect">
            <a:avLst/>
          </a:prstGeom>
        </p:spPr>
      </p:pic>
    </p:spTree>
    <p:extLst>
      <p:ext uri="{BB962C8B-B14F-4D97-AF65-F5344CB8AC3E}">
        <p14:creationId xmlns:p14="http://schemas.microsoft.com/office/powerpoint/2010/main" val="29468675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8" y="5420881"/>
            <a:ext cx="91440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835696" y="1700808"/>
            <a:ext cx="5659242" cy="923330"/>
          </a:xfrm>
          <a:prstGeom prst="rect">
            <a:avLst/>
          </a:prstGeom>
          <a:noFill/>
        </p:spPr>
        <p:txBody>
          <a:bodyPr wrap="none" lIns="91440" tIns="45720" rIns="91440" bIns="45720">
            <a:spAutoFit/>
          </a:bodyPr>
          <a:lstStyle/>
          <a:p>
            <a:pPr algn="ctr"/>
            <a:r>
              <a:rPr lang="ru-RU" sz="54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Дәптермен</a:t>
            </a:r>
            <a:r>
              <a:rPr lang="ru-RU" sz="5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sz="54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жұмыс</a:t>
            </a:r>
            <a:endParaRPr lang="ru-RU"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880629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865</TotalTime>
  <Words>185</Words>
  <Application>Microsoft Office PowerPoint</Application>
  <PresentationFormat>Экран (4:3)</PresentationFormat>
  <Paragraphs>39</Paragraphs>
  <Slides>13</Slides>
  <Notes>0</Notes>
  <HiddenSlides>0</HiddenSlides>
  <MMClips>3</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13</vt:i4>
      </vt:variant>
    </vt:vector>
  </HeadingPairs>
  <TitlesOfParts>
    <vt:vector size="17" baseType="lpstr">
      <vt:lpstr>Arial</vt:lpstr>
      <vt:lpstr>Calibri</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Мурат Ахметов</cp:lastModifiedBy>
  <cp:revision>86</cp:revision>
  <dcterms:created xsi:type="dcterms:W3CDTF">2020-07-24T08:42:23Z</dcterms:created>
  <dcterms:modified xsi:type="dcterms:W3CDTF">2021-04-22T17:54:36Z</dcterms:modified>
</cp:coreProperties>
</file>