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3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5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8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4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9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02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6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4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6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9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3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5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B7F2335-7C12-44AA-8D94-FEF7EBBD2793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275B253-7E9D-4757-89E6-ACCEC28E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7DEBD-4789-4136-9E10-606DE05E4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5354" y="1867114"/>
            <a:ext cx="8581291" cy="29260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 оқимын. Сөйлем.</a:t>
            </a:r>
            <a:b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8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302CC5-AA24-482B-A5FB-2453FB65A4AE}"/>
              </a:ext>
            </a:extLst>
          </p:cNvPr>
          <p:cNvSpPr/>
          <p:nvPr/>
        </p:nvSpPr>
        <p:spPr>
          <a:xfrm>
            <a:off x="647113" y="2828836"/>
            <a:ext cx="11226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 сөйлем түрлерін анықтау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бойынша сұрақтар қою және оларға жауап беруді үйрену.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7A62A-00AA-4BD6-ABC6-F0FF736A9FF9}"/>
              </a:ext>
            </a:extLst>
          </p:cNvPr>
          <p:cNvSpPr txBox="1"/>
          <p:nvPr/>
        </p:nvSpPr>
        <p:spPr>
          <a:xfrm>
            <a:off x="914400" y="1322363"/>
            <a:ext cx="2107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endParaRPr lang="ru-RU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6ACDB-1152-4116-8500-C29E74E3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514" y="533937"/>
            <a:ext cx="3142957" cy="661817"/>
          </a:xfrm>
        </p:spPr>
        <p:txBody>
          <a:bodyPr>
            <a:normAutofit fontScale="90000"/>
          </a:bodyPr>
          <a:lstStyle/>
          <a:p>
            <a:pPr algn="ctr"/>
            <a:r>
              <a:rPr lang="kk-KZ" sz="5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C126E78-1B51-475A-A2B3-327D9E6BCBAC}"/>
              </a:ext>
            </a:extLst>
          </p:cNvPr>
          <p:cNvCxnSpPr>
            <a:cxnSpLocks/>
          </p:cNvCxnSpPr>
          <p:nvPr/>
        </p:nvCxnSpPr>
        <p:spPr>
          <a:xfrm>
            <a:off x="5922498" y="1173480"/>
            <a:ext cx="0" cy="625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B36A975-8876-4BB8-A7AE-D1FE65E013AF}"/>
              </a:ext>
            </a:extLst>
          </p:cNvPr>
          <p:cNvCxnSpPr>
            <a:cxnSpLocks/>
          </p:cNvCxnSpPr>
          <p:nvPr/>
        </p:nvCxnSpPr>
        <p:spPr>
          <a:xfrm flipH="1">
            <a:off x="2700997" y="1137138"/>
            <a:ext cx="2262995" cy="536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588D63D-5299-4AF5-AC9A-847C054D8706}"/>
              </a:ext>
            </a:extLst>
          </p:cNvPr>
          <p:cNvCxnSpPr>
            <a:cxnSpLocks/>
          </p:cNvCxnSpPr>
          <p:nvPr/>
        </p:nvCxnSpPr>
        <p:spPr>
          <a:xfrm>
            <a:off x="6696222" y="1137138"/>
            <a:ext cx="2794781" cy="536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289DF5-F9EE-4816-9AEB-1B6CE072D59E}"/>
              </a:ext>
            </a:extLst>
          </p:cNvPr>
          <p:cNvSpPr/>
          <p:nvPr/>
        </p:nvSpPr>
        <p:spPr>
          <a:xfrm>
            <a:off x="323557" y="1798955"/>
            <a:ext cx="2588434" cy="8317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Хабарлы сөйлем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7B3BE2-1D4D-468C-9820-CC3A84332B2A}"/>
              </a:ext>
            </a:extLst>
          </p:cNvPr>
          <p:cNvSpPr/>
          <p:nvPr/>
        </p:nvSpPr>
        <p:spPr>
          <a:xfrm>
            <a:off x="4628281" y="1798955"/>
            <a:ext cx="2588434" cy="8317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Лепті сөйлем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68064DB-4014-42F1-ADBB-3C178F0FCFFA}"/>
              </a:ext>
            </a:extLst>
          </p:cNvPr>
          <p:cNvSpPr/>
          <p:nvPr/>
        </p:nvSpPr>
        <p:spPr>
          <a:xfrm>
            <a:off x="9003344" y="1797245"/>
            <a:ext cx="2588434" cy="8317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Сұраулы сөйлем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717E3A8-58E4-44B9-BE67-226EB308B109}"/>
              </a:ext>
            </a:extLst>
          </p:cNvPr>
          <p:cNvCxnSpPr>
            <a:stCxn id="14" idx="2"/>
          </p:cNvCxnSpPr>
          <p:nvPr/>
        </p:nvCxnSpPr>
        <p:spPr>
          <a:xfrm>
            <a:off x="1617774" y="2630658"/>
            <a:ext cx="0" cy="798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926414A-CE71-492F-A99F-2CAEDC5BBBDD}"/>
              </a:ext>
            </a:extLst>
          </p:cNvPr>
          <p:cNvCxnSpPr/>
          <p:nvPr/>
        </p:nvCxnSpPr>
        <p:spPr>
          <a:xfrm>
            <a:off x="10435872" y="2730303"/>
            <a:ext cx="0" cy="798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064D77F-7E07-470C-A7C0-38A3F5017F48}"/>
              </a:ext>
            </a:extLst>
          </p:cNvPr>
          <p:cNvCxnSpPr/>
          <p:nvPr/>
        </p:nvCxnSpPr>
        <p:spPr>
          <a:xfrm>
            <a:off x="5889663" y="2769576"/>
            <a:ext cx="0" cy="798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3A259D6-9456-427A-8462-378BD03A165E}"/>
              </a:ext>
            </a:extLst>
          </p:cNvPr>
          <p:cNvSpPr/>
          <p:nvPr/>
        </p:nvSpPr>
        <p:spPr>
          <a:xfrm>
            <a:off x="464234" y="3567918"/>
            <a:ext cx="2447726" cy="6927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 белгісі   (.)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34D86F-256A-4518-AE69-2D9E65DFBC84}"/>
              </a:ext>
            </a:extLst>
          </p:cNvPr>
          <p:cNvSpPr/>
          <p:nvPr/>
        </p:nvSpPr>
        <p:spPr>
          <a:xfrm>
            <a:off x="4725546" y="3588432"/>
            <a:ext cx="2447726" cy="6927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 белгісі   (!)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1A4F825-7E6C-49E7-A3E5-2E239A553D52}"/>
              </a:ext>
            </a:extLst>
          </p:cNvPr>
          <p:cNvSpPr/>
          <p:nvPr/>
        </p:nvSpPr>
        <p:spPr>
          <a:xfrm>
            <a:off x="9127640" y="3567917"/>
            <a:ext cx="2447726" cy="6927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 белгісі   (?)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20E7F-8DF8-46CA-A881-14E44862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553329"/>
            <a:ext cx="3147646" cy="501748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Тәтті  тоқаш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2079E-3567-4FFE-8FB0-F3FE761597F6}"/>
              </a:ext>
            </a:extLst>
          </p:cNvPr>
          <p:cNvSpPr txBox="1"/>
          <p:nvPr/>
        </p:nvSpPr>
        <p:spPr>
          <a:xfrm>
            <a:off x="478302" y="1294228"/>
            <a:ext cx="8722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 айғай-шумен 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басталды.Қызы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кәмпит жегісі келді. Ал анасы: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0D523-5240-4A05-95CB-439C82271D5F}"/>
              </a:ext>
            </a:extLst>
          </p:cNvPr>
          <p:cNvSpPr txBox="1"/>
          <p:nvPr/>
        </p:nvSpPr>
        <p:spPr>
          <a:xfrm>
            <a:off x="618978" y="1668918"/>
            <a:ext cx="700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-Алдымен ботқа  немесе сүт ішіп, нан жейсің,- деді.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-Нан мен сүт жаман! – деді қызы.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41705-538E-4406-8577-A0BBFB472781}"/>
              </a:ext>
            </a:extLst>
          </p:cNvPr>
          <p:cNvSpPr txBox="1"/>
          <p:nvPr/>
        </p:nvSpPr>
        <p:spPr>
          <a:xfrm>
            <a:off x="478302" y="2412940"/>
            <a:ext cx="10762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-Қызым-ау, ботқа мен </a:t>
            </a: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нан дәнді дақылдан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жасалған. Оларды Жер-Ана өсірді,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деп түсіндірді анасы.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D0D79-27A6-4B10-A31F-1411F1E50101}"/>
              </a:ext>
            </a:extLst>
          </p:cNvPr>
          <p:cNvSpPr txBox="1"/>
          <p:nvPr/>
        </p:nvSpPr>
        <p:spPr>
          <a:xfrm>
            <a:off x="478301" y="3156962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Ф-ф-у, нанды ма? Кәмпит тәтті, ал нанда түк дәм жоқ.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A3AE7-638E-4A0E-BA1C-7376D7D3F15E}"/>
              </a:ext>
            </a:extLst>
          </p:cNvPr>
          <p:cNvSpPr txBox="1"/>
          <p:nvPr/>
        </p:nvSpPr>
        <p:spPr>
          <a:xfrm>
            <a:off x="555340" y="3531652"/>
            <a:ext cx="1108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Анасы ашуланып, кетіп қалды. Біраз уақыт өткен соң, қыздың қарны ашты. 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F4855-A81B-45D9-8642-3825FFD8DD20}"/>
              </a:ext>
            </a:extLst>
          </p:cNvPr>
          <p:cNvSpPr txBox="1"/>
          <p:nvPr/>
        </p:nvSpPr>
        <p:spPr>
          <a:xfrm>
            <a:off x="618978" y="5205046"/>
            <a:ext cx="4752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өз ойыңмен жалғастырып көр.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20160-7C76-4926-AF7E-4565B219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18" y="590843"/>
            <a:ext cx="5162844" cy="492369"/>
          </a:xfrm>
        </p:spPr>
        <p:txBody>
          <a:bodyPr>
            <a:noAutofit/>
          </a:bodyPr>
          <a:lstStyle/>
          <a:p>
            <a:r>
              <a:rPr lang="kk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 жауап бер.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Нұра ауданынан шығатын нан-тоқаш өнімдері химиялық қоспасыз әзірленеді -  Қазақстан және әлемдегі соңғы жаңалықтар">
            <a:extLst>
              <a:ext uri="{FF2B5EF4-FFF2-40B4-BE49-F238E27FC236}">
                <a16:creationId xmlns:a16="http://schemas.microsoft.com/office/drawing/2014/main" id="{537A972E-406B-4E86-9C10-660B51B3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94" y="3312268"/>
            <a:ext cx="5596116" cy="26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1E5A4-F641-4145-801E-F8A20507BE52}"/>
              </a:ext>
            </a:extLst>
          </p:cNvPr>
          <p:cNvSpPr txBox="1"/>
          <p:nvPr/>
        </p:nvSpPr>
        <p:spPr>
          <a:xfrm>
            <a:off x="1308295" y="1505243"/>
            <a:ext cx="6356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Қыздың нан туралы ойы дұрыс па?</a:t>
            </a:r>
          </a:p>
          <a:p>
            <a:pPr marL="342900" indent="-342900">
              <a:buAutoNum type="arabicPeriod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 туралы өз ойыңды айт.</a:t>
            </a:r>
          </a:p>
          <a:p>
            <a:pPr marL="342900" indent="-342900">
              <a:buAutoNum type="arabicPeriod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«Ас атасы-нан» деп айтады?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78967-7E2E-4E82-8148-96F5500D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617591" cy="558018"/>
          </a:xfrm>
        </p:spPr>
        <p:txBody>
          <a:bodyPr>
            <a:noAutofit/>
          </a:bodyPr>
          <a:lstStyle/>
          <a:p>
            <a:r>
              <a:rPr lang="kk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2-жаттығу. Сөйлемдерді қатесіз көшіріп жаз.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F2D27-FF44-4FFD-873C-1C90B98C682D}"/>
              </a:ext>
            </a:extLst>
          </p:cNvPr>
          <p:cNvSpPr txBox="1"/>
          <p:nvPr/>
        </p:nvSpPr>
        <p:spPr>
          <a:xfrm>
            <a:off x="618978" y="1364566"/>
            <a:ext cx="11052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Қарақұмық-адам ағзасы үшін пайдалы тағам.  Одан ботқа пісіруге 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  Дәнінен май алынады.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65C00-3731-4EFE-8E9B-B9E518ECDFB6}"/>
              </a:ext>
            </a:extLst>
          </p:cNvPr>
          <p:cNvSpPr txBox="1"/>
          <p:nvPr/>
        </p:nvSpPr>
        <p:spPr>
          <a:xfrm>
            <a:off x="618978" y="3601329"/>
            <a:ext cx="8007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</a:p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Әр сөйлемде неше сөз бар?</a:t>
            </a:r>
          </a:p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Сөйлемдегі сөздердің байланысын сұрақ қою арқылы тап.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922C38-C5F2-4C64-A3B4-41CC2D2AB7BC}"/>
              </a:ext>
            </a:extLst>
          </p:cNvPr>
          <p:cNvSpPr txBox="1"/>
          <p:nvPr/>
        </p:nvSpPr>
        <p:spPr>
          <a:xfrm flipH="1">
            <a:off x="961292" y="503640"/>
            <a:ext cx="1102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жаттығу.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жаз.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1F892-BDE5-4792-9EEA-765F5784ACC2}"/>
              </a:ext>
            </a:extLst>
          </p:cNvPr>
          <p:cNvSpPr txBox="1"/>
          <p:nvPr/>
        </p:nvSpPr>
        <p:spPr>
          <a:xfrm>
            <a:off x="961292" y="1186642"/>
            <a:ext cx="10269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Segoe Script" panose="030B0504020000000003" pitchFamily="66" charset="0"/>
                <a:cs typeface="Times New Roman" panose="02020603050405020304" pitchFamily="18" charset="0"/>
              </a:rPr>
              <a:t>Нан –ардақты, асыл ас,</a:t>
            </a:r>
          </a:p>
          <a:p>
            <a:r>
              <a:rPr lang="kk-KZ" sz="3200" dirty="0">
                <a:latin typeface="Segoe Script" panose="030B0504020000000003" pitchFamily="66" charset="0"/>
                <a:cs typeface="Times New Roman" panose="02020603050405020304" pitchFamily="18" charset="0"/>
              </a:rPr>
              <a:t>Аттамас одан кәрі-жас.</a:t>
            </a:r>
            <a:endParaRPr lang="ru-RU" sz="3200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BC759-DFBD-4072-AC95-16119B71587F}"/>
              </a:ext>
            </a:extLst>
          </p:cNvPr>
          <p:cNvSpPr txBox="1"/>
          <p:nvPr/>
        </p:nvSpPr>
        <p:spPr>
          <a:xfrm flipH="1">
            <a:off x="747344" y="2454265"/>
            <a:ext cx="1102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жаттығу.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Бірің даяшы, екіншің тапсырыс беруші болып сөйлесіп көріңдер</a:t>
            </a:r>
            <a:r>
              <a:rPr lang="kk-KZ" sz="2400" dirty="0"/>
              <a:t>.</a:t>
            </a:r>
            <a:endParaRPr lang="ru-RU" sz="2400" dirty="0"/>
          </a:p>
        </p:txBody>
      </p:sp>
      <p:pic>
        <p:nvPicPr>
          <p:cNvPr id="1026" name="Picture 2" descr="ᐈ Официант рисунки, фото официанты | скачать на Depositphotos®">
            <a:extLst>
              <a:ext uri="{FF2B5EF4-FFF2-40B4-BE49-F238E27FC236}">
                <a16:creationId xmlns:a16="http://schemas.microsoft.com/office/drawing/2014/main" id="{39AD9D76-79E6-4270-834D-C99FD706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7" y="3106335"/>
            <a:ext cx="4872038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4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99E704-D6AE-4FDD-A26A-B18A6F376AC5}"/>
              </a:ext>
            </a:extLst>
          </p:cNvPr>
          <p:cNvSpPr txBox="1"/>
          <p:nvPr/>
        </p:nvSpPr>
        <p:spPr>
          <a:xfrm>
            <a:off x="468923" y="379827"/>
            <a:ext cx="1125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жаттығу.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Мына 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пицалардың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құрамы әртүрлі. Әр 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пицаның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қасындағы әріптерді дұрыс орналастырсаң, олардың құрамында не бар екенін табасың.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D3538-0BB5-407F-AD08-274708DC4A36}"/>
              </a:ext>
            </a:extLst>
          </p:cNvPr>
          <p:cNvSpPr txBox="1"/>
          <p:nvPr/>
        </p:nvSpPr>
        <p:spPr>
          <a:xfrm>
            <a:off x="5398825" y="1878763"/>
            <a:ext cx="151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Р Ш Ы Ұ</a:t>
            </a: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 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D9314-295D-41BB-809D-7DF42B88B9D2}"/>
              </a:ext>
            </a:extLst>
          </p:cNvPr>
          <p:cNvSpPr txBox="1"/>
          <p:nvPr/>
        </p:nvSpPr>
        <p:spPr>
          <a:xfrm>
            <a:off x="9383152" y="4939290"/>
            <a:ext cx="194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І М І К І Ш</a:t>
            </a: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Қ И Я Р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E0529-8E60-4108-9171-2470EF83B6B8}"/>
              </a:ext>
            </a:extLst>
          </p:cNvPr>
          <p:cNvSpPr txBox="1"/>
          <p:nvPr/>
        </p:nvSpPr>
        <p:spPr>
          <a:xfrm>
            <a:off x="1230714" y="4952277"/>
            <a:ext cx="196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Ы Қ З Н А Қ</a:t>
            </a: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 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ПИЦЦА Куриная томато/33 см » «DoDoma» - доставка роллов, суши, пиццы, лапши  | Заказать еду с доставкой в Актау">
            <a:extLst>
              <a:ext uri="{FF2B5EF4-FFF2-40B4-BE49-F238E27FC236}">
                <a16:creationId xmlns:a16="http://schemas.microsoft.com/office/drawing/2014/main" id="{13D8F7E5-57AA-4FB3-9863-A9A4317E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3" y="114443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ицца с куриной грудкой и ананасом">
            <a:extLst>
              <a:ext uri="{FF2B5EF4-FFF2-40B4-BE49-F238E27FC236}">
                <a16:creationId xmlns:a16="http://schemas.microsoft.com/office/drawing/2014/main" id="{EBB2FAF9-8E08-4937-B6F6-13E40C07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34" y="2469646"/>
            <a:ext cx="3267294" cy="38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Пицца Феодосия">
            <a:extLst>
              <a:ext uri="{FF2B5EF4-FFF2-40B4-BE49-F238E27FC236}">
                <a16:creationId xmlns:a16="http://schemas.microsoft.com/office/drawing/2014/main" id="{C4C82E99-47CD-48C2-AC6C-FC10BF93D9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Доставка пиццы (Раменское): заказать в «Милана Пицца»">
            <a:extLst>
              <a:ext uri="{FF2B5EF4-FFF2-40B4-BE49-F238E27FC236}">
                <a16:creationId xmlns:a16="http://schemas.microsoft.com/office/drawing/2014/main" id="{2446FB4D-782A-4334-9559-B199E3AB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83" y="1210824"/>
            <a:ext cx="39814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665D1F-C9A7-4287-B3F1-9DEE44785864}"/>
              </a:ext>
            </a:extLst>
          </p:cNvPr>
          <p:cNvSpPr/>
          <p:nvPr/>
        </p:nvSpPr>
        <p:spPr>
          <a:xfrm>
            <a:off x="659716" y="306441"/>
            <a:ext cx="10058400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өзің бағала. Әр дұрыс жауабыңды саусақпен санап шық.</a:t>
            </a:r>
          </a:p>
          <a:p>
            <a:pPr algn="ctr">
              <a:defRPr/>
            </a:pP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айтылу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ырғағына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хабарлы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сұраулы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лепті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бөлінетінін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kk-KZ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kk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өз ойыммен жалғастырып, сұрақтарға жауап бере </a:t>
            </a:r>
            <a:r>
              <a:rPr lang="kk-KZ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аламын.</a:t>
            </a:r>
          </a:p>
          <a:p>
            <a:pPr algn="ctr">
              <a:defRPr/>
            </a:pPr>
            <a:endParaRPr lang="kk-KZ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kk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Сөйлемдерді қатесіз көшіріп жаза аламын.</a:t>
            </a:r>
          </a:p>
          <a:p>
            <a:pPr algn="ctr">
              <a:defRPr/>
            </a:pPr>
            <a:endParaRPr lang="kk-KZ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kk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Сөйлемдегі сөздердің байланысын сұрақ қою арқылы </a:t>
            </a:r>
          </a:p>
          <a:p>
            <a:pPr algn="ctr">
              <a:defRPr/>
            </a:pPr>
            <a:r>
              <a:rPr lang="kk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 аламын.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endParaRPr lang="kk-KZ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kk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Адасқан әріптерді дұрыс орналастырып, </a:t>
            </a:r>
          </a:p>
          <a:p>
            <a:pPr algn="ctr">
              <a:defRPr/>
            </a:pPr>
            <a:r>
              <a:rPr lang="kk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жасырынған сөзді оқи аламын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Самый маленький - мизинчик">
            <a:extLst>
              <a:ext uri="{FF2B5EF4-FFF2-40B4-BE49-F238E27FC236}">
                <a16:creationId xmlns:a16="http://schemas.microsoft.com/office/drawing/2014/main" id="{92ABBBBF-9293-4032-9F85-79DA09CA5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334" y="3412744"/>
            <a:ext cx="2560663" cy="2402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4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|7.1|5|9.4|4.8"/>
</p:tagLst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583</TotalTime>
  <Words>353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Corbel</vt:lpstr>
      <vt:lpstr>Segoe Script</vt:lpstr>
      <vt:lpstr>Times New Roman</vt:lpstr>
      <vt:lpstr>Wingdings</vt:lpstr>
      <vt:lpstr>Базис</vt:lpstr>
      <vt:lpstr>Сабақтың тақырыбы:   Әңгіме оқимын. Сөйлем. </vt:lpstr>
      <vt:lpstr>Презентация PowerPoint</vt:lpstr>
      <vt:lpstr>Сөйлем </vt:lpstr>
      <vt:lpstr>Тәтті  тоқаш</vt:lpstr>
      <vt:lpstr>Сұрақтарға  жауап бер.</vt:lpstr>
      <vt:lpstr>2-жаттығу. Сөйлемдерді қатесіз көшіріп жаз.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2021-04-04T16:59:22Z</dcterms:created>
  <dcterms:modified xsi:type="dcterms:W3CDTF">2021-04-21T08:05:59Z</dcterms:modified>
</cp:coreProperties>
</file>