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373" r:id="rId4"/>
    <p:sldId id="375" r:id="rId5"/>
    <p:sldId id="376" r:id="rId6"/>
    <p:sldId id="377" r:id="rId7"/>
    <p:sldId id="37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52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50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09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2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31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00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61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34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11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2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35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B862B99-ED90-4A1B-AA3A-7D89798F1445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8F309D0-4A0C-4A17-A304-5F7B276E7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00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D11B5D-2EC6-49A4-AD3C-100DA6C40878}"/>
              </a:ext>
            </a:extLst>
          </p:cNvPr>
          <p:cNvSpPr txBox="1"/>
          <p:nvPr/>
        </p:nvSpPr>
        <p:spPr>
          <a:xfrm flipH="1">
            <a:off x="1800665" y="1477108"/>
            <a:ext cx="8679766" cy="38472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kk-K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b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 оқимын. Сөйлемдегі сөздердің байланысы</a:t>
            </a:r>
          </a:p>
          <a:p>
            <a:pPr algn="ctr"/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2198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C302CC5-AA24-482B-A5FB-2453FB65A4AE}"/>
              </a:ext>
            </a:extLst>
          </p:cNvPr>
          <p:cNvSpPr/>
          <p:nvPr/>
        </p:nvSpPr>
        <p:spPr>
          <a:xfrm>
            <a:off x="647113" y="2828836"/>
            <a:ext cx="112260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оқығаны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Сөйлемдегі сөздердің байланысын табу, сызбамен көрсету.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E7A62A-00AA-4BD6-ABC6-F0FF736A9FF9}"/>
              </a:ext>
            </a:extLst>
          </p:cNvPr>
          <p:cNvSpPr txBox="1"/>
          <p:nvPr/>
        </p:nvSpPr>
        <p:spPr>
          <a:xfrm>
            <a:off x="914400" y="1322363"/>
            <a:ext cx="21078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ru-RU" sz="3200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38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F3192E-B6E7-4EF5-86EF-2F4732F53645}"/>
              </a:ext>
            </a:extLst>
          </p:cNvPr>
          <p:cNvSpPr txBox="1"/>
          <p:nvPr/>
        </p:nvSpPr>
        <p:spPr>
          <a:xfrm>
            <a:off x="492369" y="576775"/>
            <a:ext cx="470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1-жаттығу.  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түсініп оқы.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3EEFDF-272C-4884-902A-E7E4C1534F37}"/>
              </a:ext>
            </a:extLst>
          </p:cNvPr>
          <p:cNvSpPr txBox="1"/>
          <p:nvPr/>
        </p:nvSpPr>
        <p:spPr>
          <a:xfrm>
            <a:off x="4057590" y="779863"/>
            <a:ext cx="3600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Түлкі мен құмыра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ED62A0-D23A-453D-B35A-49955C78BD63}"/>
              </a:ext>
            </a:extLst>
          </p:cNvPr>
          <p:cNvSpPr txBox="1"/>
          <p:nvPr/>
        </p:nvSpPr>
        <p:spPr>
          <a:xfrm flipH="1">
            <a:off x="735034" y="1800665"/>
            <a:ext cx="11109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Егін оруға  шыққан бір                   сүтімен  шөптің арасына қояды.  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C2354-BB55-462D-B03D-4FEF44012418}"/>
              </a:ext>
            </a:extLst>
          </p:cNvPr>
          <p:cNvSpPr txBox="1"/>
          <p:nvPr/>
        </p:nvSpPr>
        <p:spPr>
          <a:xfrm>
            <a:off x="743243" y="2380210"/>
            <a:ext cx="10705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Мұны           көреді де, жасырын келіп,        ішіне  басын  сұғып, сүтті  ішеді.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2D1C9E-4EF4-4D77-8DF1-48CA3BC05CDC}"/>
              </a:ext>
            </a:extLst>
          </p:cNvPr>
          <p:cNvSpPr txBox="1"/>
          <p:nvPr/>
        </p:nvSpPr>
        <p:spPr>
          <a:xfrm>
            <a:off x="735034" y="2914568"/>
            <a:ext cx="11109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Бірақ басын         кері  шығара  алмай  әлек  болады.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7CE356-D9A8-4663-9B35-E6D75BB40949}"/>
              </a:ext>
            </a:extLst>
          </p:cNvPr>
          <p:cNvSpPr txBox="1"/>
          <p:nvPr/>
        </p:nvSpPr>
        <p:spPr>
          <a:xfrm flipH="1">
            <a:off x="735031" y="3366360"/>
            <a:ext cx="10828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Сонда: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Ау,       , біраз ойнадың ғой, жетер. Жібер енді  басымды! – депті            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171F9D-7565-431E-96A8-90F0A0F7082B}"/>
              </a:ext>
            </a:extLst>
          </p:cNvPr>
          <p:cNvSpPr txBox="1"/>
          <p:nvPr/>
        </p:nvSpPr>
        <p:spPr>
          <a:xfrm>
            <a:off x="743243" y="4222703"/>
            <a:ext cx="1033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Қанша жұлқынса да,       басын шығара алмапты. Содан соң  ашуға басыпты.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Бовдуин, Журавель, Зебра. Кувшин">
            <a:extLst>
              <a:ext uri="{FF2B5EF4-FFF2-40B4-BE49-F238E27FC236}">
                <a16:creationId xmlns:a16="http://schemas.microsoft.com/office/drawing/2014/main" id="{F3728D7F-83BE-41FB-87AF-ED5BF1BE8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171" y="1531300"/>
            <a:ext cx="618588" cy="82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Түлкі жабайы аң - Дадыбаева Фатима Бекназаровна Қазақ тілінен 2-сыныпқа  арналған сабақ">
            <a:extLst>
              <a:ext uri="{FF2B5EF4-FFF2-40B4-BE49-F238E27FC236}">
                <a16:creationId xmlns:a16="http://schemas.microsoft.com/office/drawing/2014/main" id="{ABFFEEC1-C75C-4686-B9EB-D9A147349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144" y="2209244"/>
            <a:ext cx="73480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История сувенирных магнитиков">
            <a:extLst>
              <a:ext uri="{FF2B5EF4-FFF2-40B4-BE49-F238E27FC236}">
                <a16:creationId xmlns:a16="http://schemas.microsoft.com/office/drawing/2014/main" id="{30A9CF2B-B696-4B7C-B2ED-E9624891F0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16"/>
          <a:stretch/>
        </p:blipFill>
        <p:spPr bwMode="auto">
          <a:xfrm>
            <a:off x="4488676" y="1183464"/>
            <a:ext cx="799037" cy="105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Бовдуин, Журавель, Зебра. Кувшин">
            <a:extLst>
              <a:ext uri="{FF2B5EF4-FFF2-40B4-BE49-F238E27FC236}">
                <a16:creationId xmlns:a16="http://schemas.microsoft.com/office/drawing/2014/main" id="{49B2BC8D-F687-4FA4-976D-D4AE0C506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682" y="2093444"/>
            <a:ext cx="618588" cy="82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Бовдуин, Журавель, Зебра. Кувшин">
            <a:extLst>
              <a:ext uri="{FF2B5EF4-FFF2-40B4-BE49-F238E27FC236}">
                <a16:creationId xmlns:a16="http://schemas.microsoft.com/office/drawing/2014/main" id="{0E4EB191-DED7-4AF7-9A2E-78BECD704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077" y="2658204"/>
            <a:ext cx="618588" cy="82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Бовдуин, Журавель, Зебра. Кувшин">
            <a:extLst>
              <a:ext uri="{FF2B5EF4-FFF2-40B4-BE49-F238E27FC236}">
                <a16:creationId xmlns:a16="http://schemas.microsoft.com/office/drawing/2014/main" id="{326DE262-415E-48E2-86CE-14882E775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960" y="3578449"/>
            <a:ext cx="618588" cy="82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Бовдуин, Журавель, Зебра. Кувшин">
            <a:extLst>
              <a:ext uri="{FF2B5EF4-FFF2-40B4-BE49-F238E27FC236}">
                <a16:creationId xmlns:a16="http://schemas.microsoft.com/office/drawing/2014/main" id="{FB9D6509-A1B4-4DC8-A50F-F4CDF46F0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510" y="3945905"/>
            <a:ext cx="618588" cy="82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Түлкі жабайы аң - Дадыбаева Фатима Бекназаровна Қазақ тілінен 2-сыныпқа  арналған сабақ">
            <a:extLst>
              <a:ext uri="{FF2B5EF4-FFF2-40B4-BE49-F238E27FC236}">
                <a16:creationId xmlns:a16="http://schemas.microsoft.com/office/drawing/2014/main" id="{17C64C2F-2018-4DB7-AFF9-7E3CB2F87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606" y="3296500"/>
            <a:ext cx="793606" cy="90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BFCF6F-93BB-49D2-8AC4-8868547BF44F}"/>
              </a:ext>
            </a:extLst>
          </p:cNvPr>
          <p:cNvSpPr txBox="1"/>
          <p:nvPr/>
        </p:nvSpPr>
        <p:spPr>
          <a:xfrm>
            <a:off x="768953" y="4684368"/>
            <a:ext cx="100839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Қап, бәлем, тұра  тұр!  Сені суға батырмасам ба! – деп, жүгіріп барып     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қарғып түседі де, суға батып кетеді.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3 сынып Әдебиеттік оқу 32 тақырып – –">
            <a:extLst>
              <a:ext uri="{FF2B5EF4-FFF2-40B4-BE49-F238E27FC236}">
                <a16:creationId xmlns:a16="http://schemas.microsoft.com/office/drawing/2014/main" id="{F9E3036A-899C-482C-9109-FE3C029A1A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2" t="26385" r="9587"/>
          <a:stretch/>
        </p:blipFill>
        <p:spPr bwMode="auto">
          <a:xfrm>
            <a:off x="10410308" y="4590250"/>
            <a:ext cx="1337812" cy="811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52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C348D9-C9FB-434A-9285-02FF1E434AC8}"/>
              </a:ext>
            </a:extLst>
          </p:cNvPr>
          <p:cNvSpPr txBox="1"/>
          <p:nvPr/>
        </p:nvSpPr>
        <p:spPr>
          <a:xfrm>
            <a:off x="858129" y="450166"/>
            <a:ext cx="3475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 жауап бер.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25008C-2EBF-4CE7-94FB-5A6898832943}"/>
              </a:ext>
            </a:extLst>
          </p:cNvPr>
          <p:cNvSpPr txBox="1"/>
          <p:nvPr/>
        </p:nvSpPr>
        <p:spPr>
          <a:xfrm>
            <a:off x="886265" y="1336431"/>
            <a:ext cx="4450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 не туралы айтылған?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38CC24-C7E8-4C04-AAC0-A1AC4C8C20E4}"/>
              </a:ext>
            </a:extLst>
          </p:cNvPr>
          <p:cNvSpPr txBox="1"/>
          <p:nvPr/>
        </p:nvSpPr>
        <p:spPr>
          <a:xfrm>
            <a:off x="886264" y="1738365"/>
            <a:ext cx="3328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Ертегі мазмұнын айт.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13D6EE-11D8-448E-A5BF-58C765B649FF}"/>
              </a:ext>
            </a:extLst>
          </p:cNvPr>
          <p:cNvSpPr txBox="1"/>
          <p:nvPr/>
        </p:nvSpPr>
        <p:spPr>
          <a:xfrm>
            <a:off x="886264" y="2222696"/>
            <a:ext cx="5382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Ертегі мазмұны бойынша сұрақ қой.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DC51E-46E0-46C0-8772-345916D43A9B}"/>
              </a:ext>
            </a:extLst>
          </p:cNvPr>
          <p:cNvSpPr txBox="1"/>
          <p:nvPr/>
        </p:nvSpPr>
        <p:spPr>
          <a:xfrm>
            <a:off x="872196" y="2729300"/>
            <a:ext cx="4152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 неше сөйлем бар?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85AF20-9858-4473-88B6-821E4D92776A}"/>
              </a:ext>
            </a:extLst>
          </p:cNvPr>
          <p:cNvSpPr txBox="1"/>
          <p:nvPr/>
        </p:nvSpPr>
        <p:spPr>
          <a:xfrm>
            <a:off x="869851" y="3196772"/>
            <a:ext cx="4730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сөйлемде неше сөз бар?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EA04F7-8A48-4736-942F-3001D30A3265}"/>
              </a:ext>
            </a:extLst>
          </p:cNvPr>
          <p:cNvSpPr txBox="1"/>
          <p:nvPr/>
        </p:nvSpPr>
        <p:spPr>
          <a:xfrm>
            <a:off x="869851" y="3658158"/>
            <a:ext cx="492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Есіңе түсір, сөз  неден құралады?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EFEF05-A5BD-44E0-BBDF-033A6C4EF674}"/>
              </a:ext>
            </a:extLst>
          </p:cNvPr>
          <p:cNvSpPr txBox="1"/>
          <p:nvPr/>
        </p:nvSpPr>
        <p:spPr>
          <a:xfrm>
            <a:off x="886264" y="4131046"/>
            <a:ext cx="681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 жауабыңды төмендігі ақпаратпен салыстыр.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7AA5C627-D469-40B8-8713-3B4AE79C1F61}"/>
              </a:ext>
            </a:extLst>
          </p:cNvPr>
          <p:cNvGrpSpPr/>
          <p:nvPr/>
        </p:nvGrpSpPr>
        <p:grpSpPr>
          <a:xfrm>
            <a:off x="1443127" y="4746824"/>
            <a:ext cx="7579610" cy="1737285"/>
            <a:chOff x="1223889" y="4950300"/>
            <a:chExt cx="4353399" cy="173728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F020ECA-5405-481A-85C0-47A9DDFEAA1B}"/>
                </a:ext>
              </a:extLst>
            </p:cNvPr>
            <p:cNvSpPr txBox="1"/>
            <p:nvPr/>
          </p:nvSpPr>
          <p:spPr>
            <a:xfrm>
              <a:off x="1223889" y="5641145"/>
              <a:ext cx="27291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Сөйлем                             сөз    </a:t>
              </a:r>
              <a:endPara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id="{C7AC8E57-8F22-432D-9079-D8734F359EB4}"/>
                </a:ext>
              </a:extLst>
            </p:cNvPr>
            <p:cNvCxnSpPr/>
            <p:nvPr/>
          </p:nvCxnSpPr>
          <p:spPr>
            <a:xfrm>
              <a:off x="2058004" y="5904303"/>
              <a:ext cx="1153551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>
              <a:extLst>
                <a:ext uri="{FF2B5EF4-FFF2-40B4-BE49-F238E27FC236}">
                  <a16:creationId xmlns:a16="http://schemas.microsoft.com/office/drawing/2014/main" id="{A3DDCCFF-BCF9-4451-8E45-5BCDE7E0CB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6297" y="5473520"/>
              <a:ext cx="797860" cy="316696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DB9F9CD0-853F-4890-B2A8-0AE3BEE3C298}"/>
                </a:ext>
              </a:extLst>
            </p:cNvPr>
            <p:cNvCxnSpPr>
              <a:cxnSpLocks/>
            </p:cNvCxnSpPr>
            <p:nvPr/>
          </p:nvCxnSpPr>
          <p:spPr>
            <a:xfrm>
              <a:off x="3896297" y="6032696"/>
              <a:ext cx="797860" cy="32333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297397C-F871-4B38-86AD-70455EC51089}"/>
                </a:ext>
              </a:extLst>
            </p:cNvPr>
            <p:cNvSpPr txBox="1"/>
            <p:nvPr/>
          </p:nvSpPr>
          <p:spPr>
            <a:xfrm>
              <a:off x="4850675" y="4950300"/>
              <a:ext cx="7266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дыбыс</a:t>
              </a:r>
              <a:endPara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B5AFFD-18E4-4574-9F83-2556AA412FC7}"/>
                </a:ext>
              </a:extLst>
            </p:cNvPr>
            <p:cNvSpPr txBox="1"/>
            <p:nvPr/>
          </p:nvSpPr>
          <p:spPr>
            <a:xfrm>
              <a:off x="4850675" y="6164365"/>
              <a:ext cx="4881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әріп</a:t>
              </a:r>
              <a:endPara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265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8D99B8-6389-4226-B716-4FAF3BD61D26}"/>
              </a:ext>
            </a:extLst>
          </p:cNvPr>
          <p:cNvSpPr txBox="1"/>
          <p:nvPr/>
        </p:nvSpPr>
        <p:spPr>
          <a:xfrm>
            <a:off x="1026941" y="1030057"/>
            <a:ext cx="5439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жаттығу.  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 көшіріп жаз.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9967DC-C245-4CB5-AB8C-C7D0CDA57314}"/>
              </a:ext>
            </a:extLst>
          </p:cNvPr>
          <p:cNvSpPr txBox="1"/>
          <p:nvPr/>
        </p:nvSpPr>
        <p:spPr>
          <a:xfrm>
            <a:off x="483726" y="1827041"/>
            <a:ext cx="11224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>
                <a:latin typeface="Segoe Script" panose="030B0504020000000003" pitchFamily="66" charset="0"/>
                <a:cs typeface="Times New Roman" panose="02020603050405020304" pitchFamily="18" charset="0"/>
              </a:rPr>
              <a:t>Сүтке толы құмыраны  көрді.  Түлкі оны ішпек болды.</a:t>
            </a:r>
            <a:endParaRPr lang="ru-RU" sz="2800" dirty="0">
              <a:latin typeface="Segoe Script" panose="030B0504020000000003" pitchFamily="66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FCB6D-74C8-4649-AFC4-A89D5C433747}"/>
              </a:ext>
            </a:extLst>
          </p:cNvPr>
          <p:cNvSpPr txBox="1"/>
          <p:nvPr/>
        </p:nvSpPr>
        <p:spPr>
          <a:xfrm>
            <a:off x="898123" y="3349878"/>
            <a:ext cx="10767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жаттығу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Сүт, бал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сөздерінің бір дыбысын өзгертіп, бірнеше сөз жасап көр. 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 мағынасы қай дыбыстың әсерінен тұрғанын айт.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056F4A-29DE-4B36-BDFF-7E54AAC1BEB4}"/>
              </a:ext>
            </a:extLst>
          </p:cNvPr>
          <p:cNvSpPr txBox="1"/>
          <p:nvPr/>
        </p:nvSpPr>
        <p:spPr>
          <a:xfrm>
            <a:off x="1434904" y="4516194"/>
            <a:ext cx="56270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Үлгі :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тол- тон- топ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тар- қар- жар- бар- шар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нар- наз- нан- нақ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6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0A3387-B7E7-4042-B696-E20FE1079CEB}"/>
              </a:ext>
            </a:extLst>
          </p:cNvPr>
          <p:cNvSpPr txBox="1"/>
          <p:nvPr/>
        </p:nvSpPr>
        <p:spPr>
          <a:xfrm>
            <a:off x="1139483" y="365760"/>
            <a:ext cx="6623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жаттығу.  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Жаңылтпашты  дұрыс аяқтап жаз.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580EFB-6ADC-4E7E-B19E-77458CDBB373}"/>
              </a:ext>
            </a:extLst>
          </p:cNvPr>
          <p:cNvSpPr txBox="1"/>
          <p:nvPr/>
        </p:nvSpPr>
        <p:spPr>
          <a:xfrm>
            <a:off x="1139483" y="1448972"/>
            <a:ext cx="48392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Дән – дәулет,</a:t>
            </a:r>
          </a:p>
          <a:p>
            <a:endParaRPr lang="kk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Дәулет – дән.</a:t>
            </a:r>
          </a:p>
          <a:p>
            <a:endParaRPr lang="kk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сәулет,</a:t>
            </a:r>
          </a:p>
          <a:p>
            <a:endParaRPr lang="kk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Сәулет - </a:t>
            </a:r>
            <a:r>
              <a:rPr lang="kk-KZ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4B2CC-AAA1-47F4-A441-6CDC97A86497}"/>
              </a:ext>
            </a:extLst>
          </p:cNvPr>
          <p:cNvSpPr txBox="1"/>
          <p:nvPr/>
        </p:nvSpPr>
        <p:spPr>
          <a:xfrm>
            <a:off x="2982350" y="4824253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Сән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BC571-B12E-4C90-8727-00E133885C75}"/>
              </a:ext>
            </a:extLst>
          </p:cNvPr>
          <p:cNvSpPr txBox="1"/>
          <p:nvPr/>
        </p:nvSpPr>
        <p:spPr>
          <a:xfrm>
            <a:off x="1263748" y="3711526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Сән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F77A7C-3DDB-4DB8-BCAD-2EB286655D6D}"/>
              </a:ext>
            </a:extLst>
          </p:cNvPr>
          <p:cNvSpPr txBox="1"/>
          <p:nvPr/>
        </p:nvSpPr>
        <p:spPr>
          <a:xfrm>
            <a:off x="7298984" y="2509797"/>
            <a:ext cx="3195513" cy="707886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ән, сән, үй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4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E665D1F-C9A7-4287-B3F1-9DEE44785864}"/>
              </a:ext>
            </a:extLst>
          </p:cNvPr>
          <p:cNvSpPr/>
          <p:nvPr/>
        </p:nvSpPr>
        <p:spPr>
          <a:xfrm>
            <a:off x="1026942" y="327095"/>
            <a:ext cx="4459458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800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өзің бағала. Пирамида жетістігі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24E38A-DA48-4058-B30A-07D3EB61A841}"/>
              </a:ext>
            </a:extLst>
          </p:cNvPr>
          <p:cNvSpPr txBox="1"/>
          <p:nvPr/>
        </p:nvSpPr>
        <p:spPr>
          <a:xfrm>
            <a:off x="5486400" y="5182046"/>
            <a:ext cx="4837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 орындай  алмадым.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2E13A5-5E64-49BB-A5E5-EC6AE502DAE1}"/>
              </a:ext>
            </a:extLst>
          </p:cNvPr>
          <p:cNvSpPr txBox="1"/>
          <p:nvPr/>
        </p:nvSpPr>
        <p:spPr>
          <a:xfrm>
            <a:off x="5486400" y="3735850"/>
            <a:ext cx="5229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</a:t>
            </a: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  орындадым.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08E6C3-0A37-4297-99C1-32935A870F1B}"/>
              </a:ext>
            </a:extLst>
          </p:cNvPr>
          <p:cNvSpPr txBox="1"/>
          <p:nvPr/>
        </p:nvSpPr>
        <p:spPr>
          <a:xfrm>
            <a:off x="5486400" y="2277694"/>
            <a:ext cx="4643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 орындап  шықтым.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 descr="Методы и приемы оценивания | Методическая разработка (1 класс): |  Образовательная социальная сеть">
            <a:extLst>
              <a:ext uri="{FF2B5EF4-FFF2-40B4-BE49-F238E27FC236}">
                <a16:creationId xmlns:a16="http://schemas.microsoft.com/office/drawing/2014/main" id="{F8691FF3-BAD1-4D9C-AC80-C68277E1E6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8" t="15620" r="38758" b="9221"/>
          <a:stretch/>
        </p:blipFill>
        <p:spPr bwMode="auto">
          <a:xfrm>
            <a:off x="970671" y="1702191"/>
            <a:ext cx="4054948" cy="440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 advTm="649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2|7.1|5|9.4|4.8"/>
</p:tagLst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528</TotalTime>
  <Words>292</Words>
  <Application>Microsoft Office PowerPoint</Application>
  <PresentationFormat>Широкоэкранный</PresentationFormat>
  <Paragraphs>49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Corbel</vt:lpstr>
      <vt:lpstr>Segoe Script</vt:lpstr>
      <vt:lpstr>Times New Roman</vt:lpstr>
      <vt:lpstr>Wingdings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</cp:revision>
  <dcterms:created xsi:type="dcterms:W3CDTF">2021-04-11T17:10:05Z</dcterms:created>
  <dcterms:modified xsi:type="dcterms:W3CDTF">2021-04-21T18:21:19Z</dcterms:modified>
</cp:coreProperties>
</file>