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3" r:id="rId4"/>
    <p:sldId id="258" r:id="rId5"/>
    <p:sldId id="266" r:id="rId6"/>
    <p:sldId id="277" r:id="rId7"/>
    <p:sldId id="267" r:id="rId8"/>
    <p:sldId id="276" r:id="rId9"/>
    <p:sldId id="272" r:id="rId10"/>
    <p:sldId id="260" r:id="rId11"/>
    <p:sldId id="262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34E63-8114-4308-BB06-F07512BCD0C3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68F0B-1747-4FD3-A7BE-166BDBDA3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8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C2DE-8943-4B2F-A086-95E3969FE78F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8E71-8341-4B86-83F2-6E1AD32A9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69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C2DE-8943-4B2F-A086-95E3969FE78F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8E71-8341-4B86-83F2-6E1AD32A9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13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C2DE-8943-4B2F-A086-95E3969FE78F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8E71-8341-4B86-83F2-6E1AD32A9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414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C2DE-8943-4B2F-A086-95E3969FE78F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8E71-8341-4B86-83F2-6E1AD32A9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86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C2DE-8943-4B2F-A086-95E3969FE78F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8E71-8341-4B86-83F2-6E1AD32A9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816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C2DE-8943-4B2F-A086-95E3969FE78F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8E71-8341-4B86-83F2-6E1AD32A9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73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C2DE-8943-4B2F-A086-95E3969FE78F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8E71-8341-4B86-83F2-6E1AD32A9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787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C2DE-8943-4B2F-A086-95E3969FE78F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8E71-8341-4B86-83F2-6E1AD32A9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52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C2DE-8943-4B2F-A086-95E3969FE78F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8E71-8341-4B86-83F2-6E1AD32A9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93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C2DE-8943-4B2F-A086-95E3969FE78F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8E71-8341-4B86-83F2-6E1AD32A9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06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C2DE-8943-4B2F-A086-95E3969FE78F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8E71-8341-4B86-83F2-6E1AD32A9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801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4C2DE-8943-4B2F-A086-95E3969FE78F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18E71-8341-4B86-83F2-6E1AD32A9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12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67639"/>
          </a:xfrm>
        </p:spPr>
        <p:txBody>
          <a:bodyPr>
            <a:normAutofit/>
          </a:bodyPr>
          <a:lstStyle/>
          <a:p>
            <a:pPr algn="ctr"/>
            <a:r>
              <a:rPr lang="kk-KZ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  <a:t>Сауат ашу</a:t>
            </a:r>
            <a:r>
              <a:rPr lang="kk-KZ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  <a:t/>
            </a:r>
            <a:br>
              <a:rPr lang="kk-KZ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</a:br>
            <a:r>
              <a:rPr lang="kk-KZ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  <a:t>1</a:t>
            </a:r>
            <a:r>
              <a:rPr lang="kk-KZ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  <a:t>-сынып</a:t>
            </a:r>
            <a:br>
              <a:rPr lang="kk-KZ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</a:br>
            <a:r>
              <a:rPr lang="kk-KZ" sz="20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  <a:t>4</a:t>
            </a:r>
            <a:r>
              <a:rPr lang="kk-KZ" sz="2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  <a:t>-тоқсан</a:t>
            </a:r>
            <a:endParaRPr lang="kk-KZ" sz="2000" b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Z 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77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-471055"/>
            <a:ext cx="12192000" cy="682538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96981"/>
            <a:ext cx="10515600" cy="1452561"/>
          </a:xfrm>
        </p:spPr>
        <p:txBody>
          <a:bodyPr/>
          <a:lstStyle/>
          <a:p>
            <a:pPr algn="ctr"/>
            <a:r>
              <a:rPr lang="kk-KZ" dirty="0" smtClean="0">
                <a:solidFill>
                  <a:srgbClr val="FF0000"/>
                </a:solidFill>
                <a:latin typeface="+mn-lt"/>
              </a:rPr>
              <a:t>Тапсырма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51587" t="22070" r="21292" b="59945"/>
          <a:stretch/>
        </p:blipFill>
        <p:spPr bwMode="auto">
          <a:xfrm>
            <a:off x="1385456" y="1355580"/>
            <a:ext cx="9615054" cy="26600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 flipH="1">
            <a:off x="1496289" y="4246501"/>
            <a:ext cx="7620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solidFill>
                  <a:srgbClr val="FF0000"/>
                </a:solidFill>
              </a:rPr>
              <a:t>Мәтін мазмұны бойынша сурет сал</a:t>
            </a:r>
          </a:p>
          <a:p>
            <a:endParaRPr lang="kk-KZ" sz="2400" dirty="0">
              <a:solidFill>
                <a:srgbClr val="FF0000"/>
              </a:solidFill>
            </a:endParaRPr>
          </a:p>
          <a:p>
            <a:r>
              <a:rPr lang="kk-KZ" sz="2400" dirty="0" smtClean="0">
                <a:solidFill>
                  <a:srgbClr val="FF0000"/>
                </a:solidFill>
              </a:rPr>
              <a:t>Дескриптор: Сурет мәтін мазмұнына сай болуы тиіс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09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9352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55566"/>
          </a:xfrm>
        </p:spPr>
        <p:txBody>
          <a:bodyPr/>
          <a:lstStyle/>
          <a:p>
            <a:pPr algn="ctr"/>
            <a:r>
              <a:rPr lang="kk-KZ" dirty="0" smtClean="0">
                <a:solidFill>
                  <a:srgbClr val="FF0000"/>
                </a:solidFill>
                <a:latin typeface="+mn-lt"/>
              </a:rPr>
              <a:t>Бекіту сұрақтары:</a:t>
            </a:r>
            <a:br>
              <a:rPr lang="kk-KZ" dirty="0" smtClean="0">
                <a:solidFill>
                  <a:srgbClr val="FF0000"/>
                </a:solidFill>
                <a:latin typeface="+mn-lt"/>
              </a:rPr>
            </a:br>
            <a:r>
              <a:rPr lang="kk-KZ" sz="3200" dirty="0" smtClean="0">
                <a:solidFill>
                  <a:srgbClr val="FF0000"/>
                </a:solidFill>
                <a:latin typeface="+mn-lt"/>
              </a:rPr>
              <a:t>- </a:t>
            </a:r>
            <a:r>
              <a:rPr lang="kk-KZ" sz="3200" dirty="0" smtClean="0">
                <a:solidFill>
                  <a:srgbClr val="FF0000"/>
                </a:solidFill>
                <a:latin typeface="+mn-lt"/>
              </a:rPr>
              <a:t>Сөз неден тұрады?</a:t>
            </a:r>
            <a:r>
              <a:rPr lang="kk-KZ" sz="32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kk-KZ" sz="3200" dirty="0" smtClean="0">
                <a:solidFill>
                  <a:srgbClr val="FF0000"/>
                </a:solidFill>
                <a:latin typeface="+mn-lt"/>
              </a:rPr>
            </a:br>
            <a:r>
              <a:rPr lang="kk-KZ" sz="3200" dirty="0" smtClean="0">
                <a:solidFill>
                  <a:srgbClr val="FF0000"/>
                </a:solidFill>
                <a:latin typeface="+mn-lt"/>
              </a:rPr>
              <a:t>-Нан неден жасалады?</a:t>
            </a:r>
            <a:r>
              <a:rPr lang="kk-KZ" sz="32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kk-KZ" sz="3200" dirty="0" smtClean="0">
                <a:solidFill>
                  <a:srgbClr val="FF0000"/>
                </a:solidFill>
                <a:latin typeface="+mn-lt"/>
              </a:rPr>
            </a:br>
            <a:r>
              <a:rPr lang="kk-KZ" sz="3200" dirty="0" smtClean="0">
                <a:solidFill>
                  <a:srgbClr val="FF0000"/>
                </a:solidFill>
                <a:latin typeface="+mn-lt"/>
              </a:rPr>
              <a:t>- «Білім-өмір шырағы» дегенді қалай түсінесің?</a:t>
            </a:r>
            <a:br>
              <a:rPr lang="kk-KZ" sz="3200" dirty="0" smtClean="0">
                <a:solidFill>
                  <a:srgbClr val="FF0000"/>
                </a:solidFill>
                <a:latin typeface="+mn-lt"/>
              </a:rPr>
            </a:br>
            <a:r>
              <a:rPr lang="kk-KZ" sz="32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kk-KZ" sz="3200" dirty="0" smtClean="0">
                <a:solidFill>
                  <a:srgbClr val="FF0000"/>
                </a:solidFill>
                <a:latin typeface="+mn-lt"/>
              </a:rPr>
            </a:br>
            <a:endParaRPr lang="ru-RU" sz="3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947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10" y="-1"/>
            <a:ext cx="11950508" cy="669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9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000" y="307505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kk-KZ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Z 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56728" y="1330768"/>
            <a:ext cx="5694188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Саба</a:t>
            </a:r>
            <a:r>
              <a:rPr lang="kk-KZ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қ </a:t>
            </a:r>
            <a:r>
              <a:rPr lang="kk-KZ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тақырыбы: </a:t>
            </a:r>
            <a:r>
              <a:rPr lang="kk-KZ" sz="2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Сөз</a:t>
            </a:r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? 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kk-KZ" sz="2800" b="1" dirty="0" smtClean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</a:endParaRPr>
          </a:p>
          <a:p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«Әңгіме оқимын» </a:t>
            </a:r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бөлімі бойынша</a:t>
            </a:r>
          </a:p>
          <a:p>
            <a:endParaRPr lang="kk-KZ" sz="2800" b="1" dirty="0" smtClean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</a:endParaRPr>
          </a:p>
          <a:p>
            <a:endParaRPr lang="kk-KZ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63297" y="2669596"/>
            <a:ext cx="7696817" cy="1611142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3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  <a:cs typeface="Arial" charset="0"/>
              </a:rPr>
              <a:t> </a:t>
            </a:r>
          </a:p>
          <a:p>
            <a:r>
              <a:rPr lang="ru-RU" sz="23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  <a:cs typeface="Arial" charset="0"/>
              </a:rPr>
              <a:t>Саба</a:t>
            </a:r>
            <a:r>
              <a:rPr lang="kk-KZ" sz="23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  <a:cs typeface="Arial" charset="0"/>
              </a:rPr>
              <a:t>қ мақсаты:</a:t>
            </a:r>
            <a:r>
              <a:rPr lang="kk-KZ" sz="23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  <a:cs typeface="Arial" charset="0"/>
              </a:rPr>
              <a:t> </a:t>
            </a:r>
            <a:r>
              <a:rPr lang="kk-KZ" sz="23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  <a:cs typeface="Arial" charset="0"/>
              </a:rPr>
              <a:t> </a:t>
            </a:r>
            <a:r>
              <a:rPr lang="kk-KZ" dirty="0" smtClean="0"/>
              <a:t>1.7 </a:t>
            </a:r>
            <a:r>
              <a:rPr lang="kk-KZ" dirty="0"/>
              <a:t>Тыңдалған материал бойынша өз пікірін айту  </a:t>
            </a:r>
            <a:endParaRPr lang="ru-RU" dirty="0"/>
          </a:p>
          <a:p>
            <a:r>
              <a:rPr lang="kk-KZ" dirty="0" smtClean="0"/>
              <a:t>                                              1.8 </a:t>
            </a:r>
            <a:r>
              <a:rPr lang="kk-KZ" dirty="0"/>
              <a:t>Берілген тақырыпқа  әңгіме құрап айту</a:t>
            </a:r>
            <a:endParaRPr lang="ru-RU" dirty="0"/>
          </a:p>
          <a:p>
            <a:r>
              <a:rPr lang="kk-KZ" dirty="0" smtClean="0"/>
              <a:t>                                               1.9 </a:t>
            </a:r>
            <a:r>
              <a:rPr lang="kk-KZ" dirty="0"/>
              <a:t>Сөздерді, дыбыстарды орфоэпиялық </a:t>
            </a:r>
            <a:r>
              <a:rPr lang="kk-KZ" dirty="0" smtClean="0"/>
              <a:t>                       нормаларға </a:t>
            </a:r>
            <a:r>
              <a:rPr lang="kk-KZ" dirty="0"/>
              <a:t>сәйкес дұрыс айту</a:t>
            </a:r>
            <a:endParaRPr lang="ru-RU" sz="24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Z Arial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18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7100"/>
            <a:ext cx="6270171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05763" y="477766"/>
            <a:ext cx="9380474" cy="934033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pPr algn="ctr"/>
            <a:r>
              <a:rPr lang="kk-KZ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  <a:t>Сөз-дыбыстан құралады. Ол белгілі бір мағынаны білдіреді.</a:t>
            </a:r>
            <a:endParaRPr lang="ru-RU" sz="28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Z 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47182" y="4691951"/>
            <a:ext cx="7696817" cy="441591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pPr algn="ctr"/>
            <a:endParaRPr lang="ru-RU" sz="24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Z 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47182" y="4691951"/>
            <a:ext cx="9143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26109" t="26585" r="50866" b="45217"/>
          <a:stretch/>
        </p:blipFill>
        <p:spPr bwMode="auto">
          <a:xfrm>
            <a:off x="1354962" y="1411799"/>
            <a:ext cx="9564915" cy="48728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579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255"/>
            <a:ext cx="12192000" cy="70242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02304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kk-KZ" dirty="0" smtClean="0">
                <a:solidFill>
                  <a:srgbClr val="FF0000"/>
                </a:solidFill>
                <a:latin typeface="+mn-lt"/>
              </a:rPr>
            </a:br>
            <a:r>
              <a:rPr lang="kk-KZ" dirty="0" smtClean="0">
                <a:solidFill>
                  <a:srgbClr val="FF0000"/>
                </a:solidFill>
                <a:latin typeface="+mn-lt"/>
              </a:rPr>
              <a:t>                     Дәптермен жұмыс</a:t>
            </a:r>
            <a:br>
              <a:rPr lang="kk-KZ" dirty="0" smtClean="0">
                <a:solidFill>
                  <a:srgbClr val="FF0000"/>
                </a:solidFill>
                <a:latin typeface="+mn-lt"/>
              </a:rPr>
            </a:br>
            <a:r>
              <a:rPr lang="kk-KZ" dirty="0" smtClean="0">
                <a:solidFill>
                  <a:srgbClr val="FF0000"/>
                </a:solidFill>
                <a:latin typeface="+mn-lt"/>
              </a:rPr>
              <a:t>    </a:t>
            </a:r>
            <a:r>
              <a:rPr lang="kk-KZ" dirty="0" smtClean="0">
                <a:solidFill>
                  <a:srgbClr val="FF0000"/>
                </a:solidFill>
                <a:latin typeface="+mn-lt"/>
              </a:rPr>
              <a:t>2-жаттығу. Көркем жаз</a:t>
            </a:r>
            <a:br>
              <a:rPr lang="kk-KZ" dirty="0" smtClean="0">
                <a:solidFill>
                  <a:srgbClr val="FF0000"/>
                </a:solidFill>
                <a:latin typeface="+mn-lt"/>
              </a:rPr>
            </a:br>
            <a:r>
              <a:rPr lang="kk-KZ" b="1" dirty="0">
                <a:latin typeface="+mn-lt"/>
              </a:rPr>
              <a:t> </a:t>
            </a:r>
            <a:r>
              <a:rPr lang="kk-KZ" b="1" dirty="0" smtClean="0">
                <a:latin typeface="+mn-lt"/>
              </a:rPr>
              <a:t>    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Білікті диқанның егіні бітік</a:t>
            </a:r>
            <a:r>
              <a:rPr lang="kk-KZ" b="1" dirty="0" smtClean="0">
                <a:latin typeface="+mn-lt"/>
              </a:rPr>
              <a:t>.</a:t>
            </a:r>
            <a:br>
              <a:rPr lang="kk-KZ" b="1" dirty="0" smtClean="0">
                <a:latin typeface="+mn-lt"/>
              </a:rPr>
            </a:br>
            <a:r>
              <a:rPr lang="kk-KZ" b="1" dirty="0">
                <a:latin typeface="+mn-lt"/>
              </a:rPr>
              <a:t/>
            </a:r>
            <a:br>
              <a:rPr lang="kk-KZ" b="1" dirty="0">
                <a:latin typeface="+mn-lt"/>
              </a:rPr>
            </a:br>
            <a:r>
              <a:rPr lang="kk-KZ" b="1" dirty="0" smtClean="0">
                <a:latin typeface="+mn-lt"/>
              </a:rPr>
              <a:t/>
            </a:r>
            <a:br>
              <a:rPr lang="kk-KZ" b="1" dirty="0" smtClean="0">
                <a:latin typeface="+mn-lt"/>
              </a:rPr>
            </a:br>
            <a:endParaRPr lang="ru-RU" b="1" dirty="0">
              <a:latin typeface="+mn-lt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25740" t="60781" r="50983" b="17714"/>
          <a:stretch/>
        </p:blipFill>
        <p:spPr bwMode="auto">
          <a:xfrm>
            <a:off x="1378857" y="1799771"/>
            <a:ext cx="9129485" cy="43252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71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3-жаттығу. Өлеңді оқып, жатқа жаз.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kk-KZ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Нан</a:t>
            </a:r>
          </a:p>
          <a:p>
            <a:pPr marL="0" indent="0" algn="ctr">
              <a:buNone/>
            </a:pPr>
            <a:r>
              <a:rPr lang="kk-KZ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 тұрып таңнан,</a:t>
            </a:r>
          </a:p>
          <a:p>
            <a:pPr marL="0" indent="0" algn="ctr">
              <a:buNone/>
            </a:pPr>
            <a:r>
              <a:rPr lang="kk-KZ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Пісірдім ақ нан.</a:t>
            </a:r>
          </a:p>
          <a:p>
            <a:pPr marL="0" indent="0" algn="ctr">
              <a:buNone/>
            </a:pPr>
            <a:r>
              <a:rPr lang="kk-KZ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Таңдайымнан дәмі</a:t>
            </a:r>
          </a:p>
          <a:p>
            <a:pPr marL="0" indent="0" algn="ctr">
              <a:buNone/>
            </a:pPr>
            <a:r>
              <a:rPr lang="kk-KZ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Кетер емес әлі.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3435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solidFill>
                  <a:srgbClr val="FF0000"/>
                </a:solidFill>
                <a:latin typeface="+mn-lt"/>
              </a:rPr>
              <a:t>4-жаттығу. Суреттегі көкөністердің таласын диалог арқылы жүзеге асыр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62" y="2072595"/>
            <a:ext cx="5582831" cy="39298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58622"/>
            <a:ext cx="4953000" cy="414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6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51360" t="48301" r="25363" b="36214"/>
          <a:stretch/>
        </p:blipFill>
        <p:spPr bwMode="auto">
          <a:xfrm>
            <a:off x="116114" y="217715"/>
            <a:ext cx="12075886" cy="41075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81" y="2844800"/>
            <a:ext cx="5803582" cy="359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6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394269" cy="611188"/>
          </a:xfrm>
        </p:spPr>
        <p:txBody>
          <a:bodyPr>
            <a:noAutofit/>
          </a:bodyPr>
          <a:lstStyle/>
          <a:p>
            <a:pPr algn="ctr"/>
            <a:r>
              <a:rPr lang="kk-KZ" sz="4000" dirty="0" smtClean="0">
                <a:solidFill>
                  <a:srgbClr val="FF0000"/>
                </a:solidFill>
                <a:latin typeface="+mn-lt"/>
              </a:rPr>
              <a:t>Сөздереге қарама-қарсы сөздерді тауып жаз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84899" y="2057400"/>
            <a:ext cx="10031444" cy="3811588"/>
          </a:xfrm>
        </p:spPr>
        <p:txBody>
          <a:bodyPr>
            <a:normAutofit/>
          </a:bodyPr>
          <a:lstStyle/>
          <a:p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Қалың, ыстық, көп, бар, үлкен.             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656" y="2830285"/>
            <a:ext cx="3951116" cy="338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3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117</Words>
  <Application>Microsoft Office PowerPoint</Application>
  <PresentationFormat>Широкоэкранный</PresentationFormat>
  <Paragraphs>25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KZ Arial</vt:lpstr>
      <vt:lpstr>Times New Roman</vt:lpstr>
      <vt:lpstr>Тема Office</vt:lpstr>
      <vt:lpstr>Сауат ашу 1-сынып 4-тоқсан</vt:lpstr>
      <vt:lpstr>Презентация PowerPoint</vt:lpstr>
      <vt:lpstr>Презентация PowerPoint</vt:lpstr>
      <vt:lpstr>Презентация PowerPoint</vt:lpstr>
      <vt:lpstr>                      Дәптермен жұмыс     2-жаттығу. Көркем жаз      Білікті диқанның егіні бітік.   </vt:lpstr>
      <vt:lpstr>3-жаттығу. Өлеңді оқып, жатқа жаз.</vt:lpstr>
      <vt:lpstr>4-жаттығу. Суреттегі көкөністердің таласын диалог арқылы жүзеге асыр</vt:lpstr>
      <vt:lpstr>Презентация PowerPoint</vt:lpstr>
      <vt:lpstr>Сөздереге қарама-қарсы сөздерді тауып жаз</vt:lpstr>
      <vt:lpstr>Тапсырма</vt:lpstr>
      <vt:lpstr>Бекіту сұрақтары: - Сөз неден тұрады? -Нан неден жасалады? - «Білім-өмір шырағы» дегенді қалай түсінесің?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Сауат ашу 1-сынып 3-тоқсан</dc:title>
  <dc:creator>Пользователь</dc:creator>
  <cp:lastModifiedBy>Пользователь</cp:lastModifiedBy>
  <cp:revision>23</cp:revision>
  <dcterms:created xsi:type="dcterms:W3CDTF">2021-01-08T11:38:10Z</dcterms:created>
  <dcterms:modified xsi:type="dcterms:W3CDTF">2021-04-02T15:44:30Z</dcterms:modified>
</cp:coreProperties>
</file>