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73" r:id="rId4"/>
    <p:sldId id="266" r:id="rId5"/>
    <p:sldId id="277" r:id="rId6"/>
    <p:sldId id="272" r:id="rId7"/>
    <p:sldId id="260" r:id="rId8"/>
    <p:sldId id="262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34E63-8114-4308-BB06-F07512BCD0C3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68F0B-1747-4FD3-A7BE-166BDBDA3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08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C2DE-8943-4B2F-A086-95E3969FE78F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18E71-8341-4B86-83F2-6E1AD32A9E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690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C2DE-8943-4B2F-A086-95E3969FE78F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18E71-8341-4B86-83F2-6E1AD32A9E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139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C2DE-8943-4B2F-A086-95E3969FE78F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18E71-8341-4B86-83F2-6E1AD32A9E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414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C2DE-8943-4B2F-A086-95E3969FE78F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18E71-8341-4B86-83F2-6E1AD32A9E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869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C2DE-8943-4B2F-A086-95E3969FE78F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18E71-8341-4B86-83F2-6E1AD32A9E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816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C2DE-8943-4B2F-A086-95E3969FE78F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18E71-8341-4B86-83F2-6E1AD32A9E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732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C2DE-8943-4B2F-A086-95E3969FE78F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18E71-8341-4B86-83F2-6E1AD32A9E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787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C2DE-8943-4B2F-A086-95E3969FE78F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18E71-8341-4B86-83F2-6E1AD32A9E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52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C2DE-8943-4B2F-A086-95E3969FE78F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18E71-8341-4B86-83F2-6E1AD32A9E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936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C2DE-8943-4B2F-A086-95E3969FE78F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18E71-8341-4B86-83F2-6E1AD32A9E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065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C2DE-8943-4B2F-A086-95E3969FE78F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18E71-8341-4B86-83F2-6E1AD32A9E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801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4C2DE-8943-4B2F-A086-95E3969FE78F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18E71-8341-4B86-83F2-6E1AD32A9E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128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67639"/>
          </a:xfrm>
        </p:spPr>
        <p:txBody>
          <a:bodyPr>
            <a:normAutofit/>
          </a:bodyPr>
          <a:lstStyle/>
          <a:p>
            <a:pPr algn="ctr"/>
            <a:r>
              <a:rPr lang="kk-KZ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Z Arial" pitchFamily="34" charset="0"/>
              </a:rPr>
              <a:t>Сауат ашу</a:t>
            </a:r>
            <a:r>
              <a:rPr lang="kk-KZ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Z Arial" pitchFamily="34" charset="0"/>
              </a:rPr>
              <a:t/>
            </a:r>
            <a:br>
              <a:rPr lang="kk-KZ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Z Arial" pitchFamily="34" charset="0"/>
              </a:rPr>
            </a:br>
            <a:r>
              <a:rPr lang="kk-KZ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Z Arial" pitchFamily="34" charset="0"/>
              </a:rPr>
              <a:t>1</a:t>
            </a:r>
            <a:r>
              <a:rPr lang="kk-KZ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Z Arial" pitchFamily="34" charset="0"/>
              </a:rPr>
              <a:t>-сынып</a:t>
            </a:r>
            <a:br>
              <a:rPr lang="kk-KZ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Z Arial" pitchFamily="34" charset="0"/>
              </a:rPr>
            </a:br>
            <a:r>
              <a:rPr lang="kk-KZ" sz="20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Z Arial" pitchFamily="34" charset="0"/>
              </a:rPr>
              <a:t>4</a:t>
            </a:r>
            <a:r>
              <a:rPr lang="kk-KZ" sz="20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Z Arial" pitchFamily="34" charset="0"/>
              </a:rPr>
              <a:t>-тоқсан</a:t>
            </a:r>
          </a:p>
        </p:txBody>
      </p:sp>
    </p:spTree>
    <p:extLst>
      <p:ext uri="{BB962C8B-B14F-4D97-AF65-F5344CB8AC3E}">
        <p14:creationId xmlns:p14="http://schemas.microsoft.com/office/powerpoint/2010/main" val="408577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89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48000" y="307505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kk-KZ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KZ 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56728" y="1330768"/>
            <a:ext cx="5694188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Саба</a:t>
            </a:r>
            <a:r>
              <a:rPr lang="kk-KZ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қ </a:t>
            </a:r>
            <a:r>
              <a:rPr lang="kk-KZ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тақырыбы</a:t>
            </a:r>
            <a:r>
              <a:rPr lang="kk-KZ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kk-KZ" sz="2800" b="1" dirty="0" smtClean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</a:endParaRPr>
          </a:p>
          <a:p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«Әңгіме оқимын» бөлімі бойынша</a:t>
            </a:r>
          </a:p>
          <a:p>
            <a:endParaRPr lang="kk-KZ" sz="2800" b="1" dirty="0" smtClean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</a:endParaRPr>
          </a:p>
          <a:p>
            <a:endParaRPr lang="kk-KZ" sz="28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63297" y="2669596"/>
            <a:ext cx="7696817" cy="1611142"/>
          </a:xfrm>
          <a:prstGeom prst="rect">
            <a:avLst/>
          </a:prstGeom>
        </p:spPr>
        <p:txBody>
          <a:bodyPr wrap="square" lIns="71561" tIns="35780" rIns="71561" bIns="3578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3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Z Arial" pitchFamily="34" charset="0"/>
                <a:cs typeface="Arial" charset="0"/>
              </a:rPr>
              <a:t> </a:t>
            </a:r>
          </a:p>
          <a:p>
            <a:r>
              <a:rPr lang="ru-RU" sz="23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Z Arial" pitchFamily="34" charset="0"/>
                <a:cs typeface="Arial" charset="0"/>
              </a:rPr>
              <a:t>Саба</a:t>
            </a:r>
            <a:r>
              <a:rPr lang="kk-KZ" sz="23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Z Arial" pitchFamily="34" charset="0"/>
                <a:cs typeface="Arial" charset="0"/>
              </a:rPr>
              <a:t>қ мақсаты:</a:t>
            </a:r>
            <a:r>
              <a:rPr lang="kk-KZ" sz="23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Z Arial" pitchFamily="34" charset="0"/>
                <a:cs typeface="Arial" charset="0"/>
              </a:rPr>
              <a:t> </a:t>
            </a:r>
            <a:r>
              <a:rPr lang="kk-KZ" sz="23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Z Arial" pitchFamily="34" charset="0"/>
                <a:cs typeface="Arial" charset="0"/>
              </a:rPr>
              <a:t> </a:t>
            </a:r>
            <a:r>
              <a:rPr lang="kk-KZ" dirty="0" smtClean="0"/>
              <a:t>1.7 </a:t>
            </a:r>
            <a:r>
              <a:rPr lang="kk-KZ" dirty="0"/>
              <a:t>Тыңдалған материал бойынша өз пікірін айту  </a:t>
            </a:r>
            <a:endParaRPr lang="ru-RU" dirty="0"/>
          </a:p>
          <a:p>
            <a:r>
              <a:rPr lang="kk-KZ" dirty="0" smtClean="0"/>
              <a:t>                                              1.8 </a:t>
            </a:r>
            <a:r>
              <a:rPr lang="kk-KZ" dirty="0"/>
              <a:t>Берілген тақырыпқа  әңгіме құрап айту</a:t>
            </a:r>
            <a:endParaRPr lang="ru-RU" dirty="0"/>
          </a:p>
          <a:p>
            <a:r>
              <a:rPr lang="kk-KZ" dirty="0" smtClean="0"/>
              <a:t>                                               1.9 </a:t>
            </a:r>
            <a:r>
              <a:rPr lang="kk-KZ" dirty="0"/>
              <a:t>Сөздерді, дыбыстарды орфоэпиялық </a:t>
            </a:r>
            <a:r>
              <a:rPr lang="kk-KZ" dirty="0" smtClean="0"/>
              <a:t>                       нормаларға </a:t>
            </a:r>
            <a:r>
              <a:rPr lang="kk-KZ" dirty="0"/>
              <a:t>сәйкес дұрыс айту</a:t>
            </a:r>
            <a:endParaRPr lang="ru-RU" sz="24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KZ Arial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18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490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6255"/>
            <a:ext cx="12192000" cy="702425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02304"/>
          </a:xfrm>
        </p:spPr>
        <p:txBody>
          <a:bodyPr>
            <a:normAutofit fontScale="90000"/>
          </a:bodyPr>
          <a:lstStyle/>
          <a:p>
            <a:r>
              <a:rPr lang="kk-KZ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kk-KZ" dirty="0" smtClean="0">
                <a:solidFill>
                  <a:srgbClr val="FF0000"/>
                </a:solidFill>
                <a:latin typeface="+mn-lt"/>
              </a:rPr>
            </a:br>
            <a:r>
              <a:rPr lang="kk-KZ" dirty="0" smtClean="0">
                <a:solidFill>
                  <a:srgbClr val="FF0000"/>
                </a:solidFill>
                <a:latin typeface="+mn-lt"/>
              </a:rPr>
              <a:t>                    </a:t>
            </a:r>
            <a:r>
              <a:rPr lang="kk-KZ" b="1" dirty="0" smtClean="0">
                <a:latin typeface="+mn-lt"/>
              </a:rPr>
              <a:t/>
            </a:r>
            <a:br>
              <a:rPr lang="kk-KZ" b="1" dirty="0" smtClean="0">
                <a:latin typeface="+mn-lt"/>
              </a:rPr>
            </a:br>
            <a:r>
              <a:rPr lang="kk-KZ" b="1" dirty="0">
                <a:latin typeface="+mn-lt"/>
              </a:rPr>
              <a:t/>
            </a:r>
            <a:br>
              <a:rPr lang="kk-KZ" b="1" dirty="0">
                <a:latin typeface="+mn-lt"/>
              </a:rPr>
            </a:br>
            <a:r>
              <a:rPr lang="kk-KZ" b="1" dirty="0" smtClean="0">
                <a:latin typeface="+mn-lt"/>
              </a:rPr>
              <a:t/>
            </a:r>
            <a:br>
              <a:rPr lang="kk-KZ" b="1" dirty="0" smtClean="0">
                <a:latin typeface="+mn-lt"/>
              </a:rPr>
            </a:br>
            <a:endParaRPr lang="ru-RU" b="1" dirty="0">
              <a:latin typeface="+mn-lt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8017" t="51397" r="78835" b="26647"/>
          <a:stretch/>
        </p:blipFill>
        <p:spPr bwMode="auto">
          <a:xfrm>
            <a:off x="1248228" y="219981"/>
            <a:ext cx="9739086" cy="60066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8715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3-жаттығу.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Көркем жаз.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33829" y="1825625"/>
            <a:ext cx="12525829" cy="4351338"/>
          </a:xfrm>
        </p:spPr>
        <p:txBody>
          <a:bodyPr/>
          <a:lstStyle/>
          <a:p>
            <a:pPr marL="0" indent="0" algn="ctr">
              <a:buNone/>
            </a:pPr>
            <a:r>
              <a:rPr lang="kk-KZ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5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Ақлақ-қой сүтінен жасалатын дәмді тағам.</a:t>
            </a:r>
            <a:endParaRPr lang="ru-RU" sz="54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28" y="3140215"/>
            <a:ext cx="5431972" cy="361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435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438400" y="457200"/>
            <a:ext cx="13672457" cy="611188"/>
          </a:xfrm>
        </p:spPr>
        <p:txBody>
          <a:bodyPr>
            <a:noAutofit/>
          </a:bodyPr>
          <a:lstStyle/>
          <a:p>
            <a:pPr algn="ctr"/>
            <a:r>
              <a:rPr lang="kk-KZ" sz="4000" dirty="0" smtClean="0">
                <a:solidFill>
                  <a:srgbClr val="FF0000"/>
                </a:solidFill>
                <a:latin typeface="+mn-lt"/>
              </a:rPr>
              <a:t>3-жаттығу. Өлеңді жатқа жаз.</a:t>
            </a:r>
            <a:endParaRPr lang="ru-RU" sz="4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88571" y="1068388"/>
            <a:ext cx="9535886" cy="3811588"/>
          </a:xfrm>
        </p:spPr>
        <p:txBody>
          <a:bodyPr>
            <a:normAutofit/>
          </a:bodyPr>
          <a:lstStyle/>
          <a:p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kk-KZ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Құрт</a:t>
            </a:r>
          </a:p>
          <a:p>
            <a:r>
              <a:rPr lang="kk-KZ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Қатты құртты жейміз,</a:t>
            </a:r>
          </a:p>
          <a:p>
            <a:r>
              <a:rPr lang="kk-KZ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Дәмі қышқыл дейміз.</a:t>
            </a:r>
          </a:p>
          <a:p>
            <a:r>
              <a:rPr lang="kk-KZ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Салма артық күшіңді</a:t>
            </a:r>
          </a:p>
          <a:p>
            <a:r>
              <a:rPr lang="kk-KZ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Сындырасың тісіңді.</a:t>
            </a: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86" y="1828800"/>
            <a:ext cx="3628571" cy="255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13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" y="-471055"/>
            <a:ext cx="12192000" cy="682538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6288" y="-471055"/>
            <a:ext cx="9857511" cy="1826635"/>
          </a:xfrm>
        </p:spPr>
        <p:txBody>
          <a:bodyPr>
            <a:normAutofit/>
          </a:bodyPr>
          <a:lstStyle/>
          <a:p>
            <a:r>
              <a:rPr lang="kk-KZ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4-жаттығу. Суреттегі көкөністерді ата.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1496288" y="4246501"/>
            <a:ext cx="98575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Суреттегі көкөністерді дәмі мен түрі жағынан салыстырып көр. </a:t>
            </a:r>
          </a:p>
          <a:p>
            <a:r>
              <a:rPr lang="kk-KZ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Үлгі: қияр-бұдыр,лимон-қышқыл...</a:t>
            </a:r>
            <a:endParaRPr lang="ru-RU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537" y="682171"/>
            <a:ext cx="7758806" cy="288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09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9352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55566"/>
          </a:xfrm>
        </p:spPr>
        <p:txBody>
          <a:bodyPr/>
          <a:lstStyle/>
          <a:p>
            <a:pPr algn="ctr"/>
            <a:r>
              <a:rPr lang="kk-KZ" sz="32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kk-KZ" sz="3200" dirty="0" smtClean="0">
                <a:solidFill>
                  <a:srgbClr val="FF0000"/>
                </a:solidFill>
                <a:latin typeface="+mn-lt"/>
              </a:rPr>
            </a:br>
            <a:endParaRPr lang="ru-RU" sz="32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8498" t="30439" r="77392" b="43114"/>
          <a:stretch/>
        </p:blipFill>
        <p:spPr bwMode="auto">
          <a:xfrm>
            <a:off x="1190171" y="580571"/>
            <a:ext cx="10043885" cy="61105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9947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10" y="-1"/>
            <a:ext cx="11950508" cy="669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6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94</Words>
  <Application>Microsoft Office PowerPoint</Application>
  <PresentationFormat>Широкоэкранный</PresentationFormat>
  <Paragraphs>21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KZ Arial</vt:lpstr>
      <vt:lpstr>Times New Roman</vt:lpstr>
      <vt:lpstr>Тема Office</vt:lpstr>
      <vt:lpstr>Сауат ашу 1-сынып 4-тоқсан</vt:lpstr>
      <vt:lpstr>Презентация PowerPoint</vt:lpstr>
      <vt:lpstr>Презентация PowerPoint</vt:lpstr>
      <vt:lpstr>                        </vt:lpstr>
      <vt:lpstr>3-жаттығу. Көркем жаз.</vt:lpstr>
      <vt:lpstr>3-жаттығу. Өлеңді жатқа жаз.</vt:lpstr>
      <vt:lpstr>4-жаттығу. Суреттегі көкөністерді ата.</vt:lpstr>
      <vt:lpstr>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Сауат ашу 1-сынып 3-тоқсан</dc:title>
  <dc:creator>Пользователь</dc:creator>
  <cp:lastModifiedBy>Пользователь</cp:lastModifiedBy>
  <cp:revision>25</cp:revision>
  <dcterms:created xsi:type="dcterms:W3CDTF">2021-01-08T11:38:10Z</dcterms:created>
  <dcterms:modified xsi:type="dcterms:W3CDTF">2021-04-06T20:27:19Z</dcterms:modified>
</cp:coreProperties>
</file>