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5" r:id="rId4"/>
    <p:sldId id="271" r:id="rId5"/>
    <p:sldId id="272" r:id="rId6"/>
    <p:sldId id="258" r:id="rId7"/>
    <p:sldId id="259" r:id="rId8"/>
    <p:sldId id="260" r:id="rId9"/>
    <p:sldId id="261" r:id="rId10"/>
    <p:sldId id="262" r:id="rId11"/>
    <p:sldId id="263" r:id="rId12"/>
    <p:sldId id="274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38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anh-hinh-nen-powerpoint-don-gian-dep-nhat-chuyen-nghiep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72f31f37-89ee-411e-bf77-96090b194e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214290"/>
            <a:ext cx="2312787" cy="305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8596" y="714356"/>
            <a:ext cx="4065087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САУАТ АШУ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kk-KZ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тоқсан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сабақ. Әңгіме оқимын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3071810"/>
            <a:ext cx="82868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Сабақтың тақырыбы:  </a:t>
            </a:r>
            <a:r>
              <a:rPr lang="kk-KZ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kk-KZ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Сабақтың мақсаты: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1.3.7.1 мұғалімнің көмегімен сөз, сөйлем, мәтінді тексеру және қателерін түзету.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1.3.5.1 тақырыпқа байланысты керекті сөздер, сызбалар, суреттер, белгілерін қолдана отырып, жай сөйлемдер/мәтін құрастыру және жазу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anh-hinh-nen-powerpoint-don-gian-dep-nhat-chuyen-nghiep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1214422"/>
            <a:ext cx="8344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жаттығу.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Суреттегі алмаларды салыстырып сипатта. Кірпінің ініне қай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алмалар кіре алатынын айт.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d52e7ee-64c6-43d6-9703-2eeb25a6efd5.jpg"/>
          <p:cNvPicPr>
            <a:picLocks noChangeAspect="1"/>
          </p:cNvPicPr>
          <p:nvPr/>
        </p:nvPicPr>
        <p:blipFill>
          <a:blip r:embed="rId3"/>
          <a:srcRect l="13813" t="6250" r="15205"/>
          <a:stretch>
            <a:fillRect/>
          </a:stretch>
        </p:blipFill>
        <p:spPr>
          <a:xfrm rot="16200000">
            <a:off x="2472914" y="598865"/>
            <a:ext cx="4412487" cy="778674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143372" y="142852"/>
            <a:ext cx="4500594" cy="107154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Дескриптор</a:t>
            </a:r>
          </a:p>
          <a:p>
            <a:pPr algn="ctr"/>
            <a:r>
              <a:rPr lang="kk-KZ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Суретті сипаттай алады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anh-hinh-nen-powerpoint-don-gian-dep-nhat-chuyen-nghiep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472" y="357166"/>
            <a:ext cx="7696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Жұмбақты шеш. Жауабын шеңбер ішіне орналастыр.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1571604" y="1000108"/>
            <a:ext cx="4643470" cy="3500462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Ұзын мұртты сарылар,</a:t>
            </a:r>
          </a:p>
          <a:p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Қойынында наны бар.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857752" y="5143512"/>
            <a:ext cx="785818" cy="78581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572132" y="4857760"/>
            <a:ext cx="785818" cy="7143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286512" y="5072074"/>
            <a:ext cx="785818" cy="78581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000892" y="4786322"/>
            <a:ext cx="785818" cy="78581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715272" y="5143512"/>
            <a:ext cx="785818" cy="78581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астық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61688"/>
            <a:ext cx="2894907" cy="2096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Овал 14"/>
          <p:cNvSpPr/>
          <p:nvPr/>
        </p:nvSpPr>
        <p:spPr>
          <a:xfrm>
            <a:off x="6429388" y="1142984"/>
            <a:ext cx="2500330" cy="164307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Дескриптор</a:t>
            </a:r>
          </a:p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Жұмбақты шеше  алады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anh-hinh-nen-powerpoint-don-gian-dep-nhat-chuyen-nghiep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5852" y="285728"/>
            <a:ext cx="66591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Көп мағыналы</a:t>
            </a:r>
            <a:r>
              <a:rPr lang="kk-KZ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сөздердің</a:t>
            </a:r>
          </a:p>
          <a:p>
            <a:pPr algn="ctr"/>
            <a:r>
              <a:rPr lang="kk-KZ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қатарын толықтыр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428868"/>
            <a:ext cx="79151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Алма, қара, жаңа, ара, ...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pencil_3d_8x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4161235"/>
            <a:ext cx="3595686" cy="2696765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000164" y="2857496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           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with-board-traffic-light-character-cartoon-vector-19682687.jpg"/>
          <p:cNvPicPr>
            <a:picLocks noChangeAspect="1"/>
          </p:cNvPicPr>
          <p:nvPr/>
        </p:nvPicPr>
        <p:blipFill>
          <a:blip r:embed="rId2"/>
          <a:srcRect b="16666"/>
          <a:stretch>
            <a:fillRect/>
          </a:stretch>
        </p:blipFill>
        <p:spPr>
          <a:xfrm>
            <a:off x="2143108" y="0"/>
            <a:ext cx="700089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1736" y="357166"/>
            <a:ext cx="31999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            </a:t>
            </a:r>
            <a:r>
              <a:rPr lang="kk-K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</a:p>
          <a:p>
            <a:r>
              <a:rPr lang="kk-K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“Бағдаршам” әдісі</a:t>
            </a:r>
            <a:endParaRPr lang="ru-RU" sz="2800" dirty="0"/>
          </a:p>
        </p:txBody>
      </p:sp>
      <p:sp>
        <p:nvSpPr>
          <p:cNvPr id="7" name="Овал 6"/>
          <p:cNvSpPr/>
          <p:nvPr/>
        </p:nvSpPr>
        <p:spPr>
          <a:xfrm>
            <a:off x="3000364" y="3571876"/>
            <a:ext cx="571504" cy="5715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000364" y="4286256"/>
            <a:ext cx="571504" cy="5715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000364" y="5000636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643306" y="3643314"/>
            <a:ext cx="1723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түсінбедім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3306" y="4286256"/>
            <a:ext cx="2048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сұрағым бар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868" y="5000636"/>
            <a:ext cx="2831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барлығы түсінікті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animatsionnie-kartinki-vagoni-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86454"/>
            <a:ext cx="6500826" cy="1071546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anh-hinh-nen-powerpoint-don-gian-dep-nhat-chuyen-nghiep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357166"/>
            <a:ext cx="69669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Сабақтың тақырыбы: </a:t>
            </a:r>
            <a:r>
              <a:rPr lang="kk-KZ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Сөз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3" y="2428868"/>
            <a:ext cx="82868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Бүгінгі сабақта: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Мәтіннің мазмұнын айтып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көп мағыналы сөздерді ажыратамыз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anh-hinh-nen-powerpoint-don-gian-dep-nhat-chuyen-nghiep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Восьмиугольник 2"/>
          <p:cNvSpPr/>
          <p:nvPr/>
        </p:nvSpPr>
        <p:spPr>
          <a:xfrm>
            <a:off x="285720" y="214290"/>
            <a:ext cx="5715040" cy="3714776"/>
          </a:xfrm>
          <a:prstGeom prst="octag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Дескриптор</a:t>
            </a:r>
          </a:p>
          <a:p>
            <a:pPr algn="ctr"/>
            <a:r>
              <a:rPr lang="kk-KZ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Көп мағыналы сөздерді таба алады және талдай алады.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ook-teacher-stock-illustration-1051292.jpg"/>
          <p:cNvPicPr>
            <a:picLocks noChangeAspect="1"/>
          </p:cNvPicPr>
          <p:nvPr/>
        </p:nvPicPr>
        <p:blipFill>
          <a:blip r:embed="rId3" cstate="print"/>
          <a:srcRect b="9223"/>
          <a:stretch>
            <a:fillRect/>
          </a:stretch>
        </p:blipFill>
        <p:spPr>
          <a:xfrm>
            <a:off x="5429256" y="3428816"/>
            <a:ext cx="3714743" cy="3429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anh-hinh-nen-powerpoint-don-gian-dep-nhat-chuyen-nghiep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4429092" y="214290"/>
            <a:ext cx="4714908" cy="3429024"/>
          </a:xfrm>
          <a:prstGeom prst="cloudCallout">
            <a:avLst>
              <a:gd name="adj1" fmla="val -71855"/>
              <a:gd name="adj2" fmla="val 2434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Ерте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тұрып, күнде біз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Терезені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ашамыз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Сәлем дейміз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күнге біз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Шаттық  әнге   саламыз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/>
          </a:p>
        </p:txBody>
      </p:sp>
      <p:pic>
        <p:nvPicPr>
          <p:cNvPr id="5" name="Рисунок 4" descr="661-6610851_escola-formatura-classroom-design-classroom-themes-student-carto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3939"/>
            <a:ext cx="3571868" cy="4834061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4678" y="428604"/>
            <a:ext cx="2362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Ребусты шеш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21-04-07.png"/>
          <p:cNvPicPr>
            <a:picLocks noChangeAspect="1"/>
          </p:cNvPicPr>
          <p:nvPr/>
        </p:nvPicPr>
        <p:blipFill>
          <a:blip r:embed="rId2"/>
          <a:srcRect l="17969" t="23598" r="24218" b="50000"/>
          <a:stretch>
            <a:fillRect/>
          </a:stretch>
        </p:blipFill>
        <p:spPr>
          <a:xfrm>
            <a:off x="214282" y="1857364"/>
            <a:ext cx="8625199" cy="2214578"/>
          </a:xfrm>
          <a:prstGeom prst="rect">
            <a:avLst/>
          </a:prstGeom>
        </p:spPr>
      </p:pic>
      <p:pic>
        <p:nvPicPr>
          <p:cNvPr id="6" name="Рисунок 5" descr="boy-question-2979635.jpg"/>
          <p:cNvPicPr>
            <a:picLocks noChangeAspect="1"/>
          </p:cNvPicPr>
          <p:nvPr/>
        </p:nvPicPr>
        <p:blipFill>
          <a:blip r:embed="rId3" cstate="print"/>
          <a:srcRect r="9124"/>
          <a:stretch>
            <a:fillRect/>
          </a:stretch>
        </p:blipFill>
        <p:spPr>
          <a:xfrm>
            <a:off x="785786" y="3773281"/>
            <a:ext cx="2214578" cy="3084719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72066" y="4286256"/>
          <a:ext cx="3429025" cy="71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5"/>
                <a:gridCol w="685805"/>
                <a:gridCol w="685805"/>
                <a:gridCol w="685805"/>
                <a:gridCol w="685805"/>
              </a:tblGrid>
              <a:tr h="7143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14942" y="4071942"/>
            <a:ext cx="32079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 і  т  а п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anh-hinh-nen-powerpoint-don-gian-dep-nhat-chuyen-nghiep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428604"/>
            <a:ext cx="4470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жаттығу.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Мәтінді түсініп оқы.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321a073-3b49-4ba8-81d5-def1f3507421.jpg"/>
          <p:cNvPicPr>
            <a:picLocks noChangeAspect="1"/>
          </p:cNvPicPr>
          <p:nvPr/>
        </p:nvPicPr>
        <p:blipFill>
          <a:blip r:embed="rId3"/>
          <a:srcRect t="16667" r="15205" b="10416"/>
          <a:stretch>
            <a:fillRect/>
          </a:stretch>
        </p:blipFill>
        <p:spPr>
          <a:xfrm rot="16200000" flipV="1">
            <a:off x="2107389" y="321447"/>
            <a:ext cx="5000660" cy="7643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 4"/>
          <p:cNvSpPr/>
          <p:nvPr/>
        </p:nvSpPr>
        <p:spPr>
          <a:xfrm>
            <a:off x="4929190" y="142852"/>
            <a:ext cx="3929090" cy="121444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Дескриптор</a:t>
            </a:r>
          </a:p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Мәтінді түсініп оқиды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anh-hinh-nen-powerpoint-don-gian-dep-nhat-chuyen-nghiep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f0e0d5a1-8387-4b0c-ab60-15dc198b24db.jpg"/>
          <p:cNvPicPr>
            <a:picLocks noChangeAspect="1"/>
          </p:cNvPicPr>
          <p:nvPr/>
        </p:nvPicPr>
        <p:blipFill>
          <a:blip r:embed="rId3"/>
          <a:srcRect l="9751"/>
          <a:stretch>
            <a:fillRect/>
          </a:stretch>
        </p:blipFill>
        <p:spPr>
          <a:xfrm rot="16200000">
            <a:off x="2143108" y="-1000156"/>
            <a:ext cx="4786346" cy="7215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71472" y="5429264"/>
            <a:ext cx="7716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Мәтіннің мазмұнын айт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Мәтіндегі қарамен берілген сөздердің мағынасын түсіндіріп көп.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anh-hinh-nen-powerpoint-don-gian-dep-nhat-chuyen-nghiep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571480"/>
            <a:ext cx="8456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жаттығу.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Жаңылтпашты көшіріп жазып, қарамен берілген 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сөздердің мағынасын түсіндіріп көр.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50" y="1857364"/>
            <a:ext cx="33043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Бақта көп қой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алма,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Көк қой әлі,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алма.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ood-nature-fruit-tree-apple-plant-produce-apricot-fruit-tree-local-food-2400x1540-px-acerola-family-yellow-plum-greengage-82252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1472" y="3143248"/>
            <a:ext cx="3571900" cy="2714644"/>
          </a:xfrm>
          <a:prstGeom prst="rect">
            <a:avLst/>
          </a:prstGeom>
        </p:spPr>
      </p:pic>
      <p:pic>
        <p:nvPicPr>
          <p:cNvPr id="6" name="Рисунок 5" descr="boy-harvests-apples-11076029.jpg"/>
          <p:cNvPicPr>
            <a:picLocks noChangeAspect="1"/>
          </p:cNvPicPr>
          <p:nvPr/>
        </p:nvPicPr>
        <p:blipFill>
          <a:blip r:embed="rId4"/>
          <a:srcRect b="10815"/>
          <a:stretch>
            <a:fillRect/>
          </a:stretch>
        </p:blipFill>
        <p:spPr>
          <a:xfrm>
            <a:off x="4929190" y="3143248"/>
            <a:ext cx="3830835" cy="271464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143108" y="5929330"/>
            <a:ext cx="4572032" cy="92867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Дескриптор</a:t>
            </a:r>
          </a:p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Сөздердің мағынасын түсіндіре алады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anh-hinh-nen-powerpoint-don-gian-dep-nhat-chuyen-nghiep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500042"/>
            <a:ext cx="6961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жаттығу.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Жұмбақты көшіріп жазып, шешуін тап.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60" y="1643050"/>
            <a:ext cx="408477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Отқа қойсаң елпілдеп,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Быж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быж етіп тұншығар.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Тақиясы селкілдеп,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Танауынан бу шығар.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857752" y="3929066"/>
          <a:ext cx="3809982" cy="6565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4997"/>
                <a:gridCol w="634997"/>
                <a:gridCol w="634997"/>
                <a:gridCol w="634997"/>
                <a:gridCol w="634997"/>
                <a:gridCol w="634997"/>
              </a:tblGrid>
              <a:tr h="6565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pic-023qy4cudm-0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141377"/>
            <a:ext cx="2571736" cy="27166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9190" y="3786190"/>
            <a:ext cx="36888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  ә  й  н   е  к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786446" y="928670"/>
            <a:ext cx="3071834" cy="10001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Дескриптор</a:t>
            </a:r>
          </a:p>
          <a:p>
            <a:pPr algn="ctr"/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Жұмбақтың шешуін таба алады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allAtOnce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259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64</dc:creator>
  <cp:lastModifiedBy>Huawei</cp:lastModifiedBy>
  <cp:revision>31</cp:revision>
  <dcterms:created xsi:type="dcterms:W3CDTF">2021-04-04T08:00:29Z</dcterms:created>
  <dcterms:modified xsi:type="dcterms:W3CDTF">2024-10-14T14:01:23Z</dcterms:modified>
</cp:coreProperties>
</file>