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9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8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4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9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9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4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F9C6F-F15E-4D0F-BB69-15835694635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3E9BC-673F-4A98-9710-ECEC67711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k-KZ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1</a:t>
            </a:r>
            <a:br>
              <a:rPr lang="kk-KZ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</a:t>
            </a:r>
            <a:br>
              <a:rPr lang="kk-KZ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сабақ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тақырыбы:Біздің кафе</a:t>
            </a:r>
          </a:p>
          <a:p>
            <a:r>
              <a:rPr lang="kk-KZ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</a:t>
            </a:r>
            <a:endParaRPr lang="ru-RU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5977" y="467675"/>
            <a:ext cx="680004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«Екі жауаптың бірін таңда»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146220" y="2585819"/>
            <a:ext cx="901521" cy="118485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3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38777" y="2585818"/>
            <a:ext cx="914400" cy="118485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6220" y="3992451"/>
            <a:ext cx="2304245" cy="83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 сөзінде неше буын бар?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393841" y="3049458"/>
            <a:ext cx="1079679" cy="118485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Мы-сық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634507" y="3049457"/>
            <a:ext cx="914400" cy="118485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Тар-ы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6031" y="4582382"/>
            <a:ext cx="2314977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Дұрыс буынға бөлінген сөзді көрсет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281115" y="2436809"/>
            <a:ext cx="1107583" cy="133386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 дыбыс 2 әріп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684914" y="2436810"/>
            <a:ext cx="1004552" cy="133386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 әріп 3 дыбыс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90963" y="4234314"/>
            <a:ext cx="2923505" cy="814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«Аю» сөзінде неше әріп,неше дыбыс бар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1" y="399245"/>
            <a:ext cx="10637949" cy="57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Тыңдалған мәтіннің мазмұнын түсініп,өз көзқарасын білдіру.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Буынның дауысты дыбысқа негізделетінін түсіну.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Сөздегі буын санын анықтау,дұрыс буынға бөліп жазу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 дауысты дыбысқа негізделеді</a:t>
            </a: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3851"/>
            <a:ext cx="810169" cy="12602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1532" y="2421228"/>
            <a:ext cx="1223493" cy="3863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kk-KZ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069850" y="2588654"/>
            <a:ext cx="56654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81219" y="213145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993221" y="2515534"/>
            <a:ext cx="515155" cy="276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00674" y="2105696"/>
            <a:ext cx="946345" cy="9401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580" y="2236071"/>
            <a:ext cx="1600606" cy="10480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00" y="3284113"/>
            <a:ext cx="1328968" cy="152171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34043" y="4044972"/>
            <a:ext cx="1558470" cy="385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/>
                </a:solidFill>
              </a:rPr>
              <a:t>т</a:t>
            </a:r>
            <a:r>
              <a:rPr lang="kk-KZ" sz="2400" b="1" dirty="0" smtClean="0">
                <a:solidFill>
                  <a:srgbClr val="FF0000"/>
                </a:solidFill>
              </a:rPr>
              <a:t>а</a:t>
            </a:r>
            <a:r>
              <a:rPr lang="kk-KZ" sz="2400" b="1" dirty="0" smtClean="0">
                <a:solidFill>
                  <a:schemeClr val="accent1"/>
                </a:solidFill>
              </a:rPr>
              <a:t>у</a:t>
            </a:r>
            <a:r>
              <a:rPr lang="kk-KZ" sz="2400" b="1" dirty="0" smtClean="0">
                <a:solidFill>
                  <a:srgbClr val="FF0000"/>
                </a:solidFill>
              </a:rPr>
              <a:t>ы</a:t>
            </a:r>
            <a:r>
              <a:rPr lang="kk-KZ" sz="2400" b="1" dirty="0" smtClean="0">
                <a:solidFill>
                  <a:schemeClr val="accent1"/>
                </a:solidFill>
              </a:rPr>
              <a:t>қ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066" y="4112586"/>
            <a:ext cx="585267" cy="256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111" y="3957124"/>
            <a:ext cx="536494" cy="3109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656" y="3829496"/>
            <a:ext cx="1691681" cy="6462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800" y="5138080"/>
            <a:ext cx="1465680" cy="91605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334385" y="5229492"/>
            <a:ext cx="1889885" cy="5548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лб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kk-KZ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3353" y="5378890"/>
            <a:ext cx="585267" cy="2560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582" y="5387228"/>
            <a:ext cx="536494" cy="3109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5437" y="5148542"/>
            <a:ext cx="1902117" cy="652329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881219" y="3736287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693926" y="3780452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980847" y="517774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3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6651824" y="518174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8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9298" y="1070518"/>
            <a:ext cx="9400478" cy="4438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 қанша </a:t>
            </a:r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</a:t>
            </a:r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болса,сонша буын болады.</a:t>
            </a:r>
          </a:p>
          <a:p>
            <a:pPr algn="ctr"/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0673" y="1204332"/>
            <a:ext cx="8408020" cy="5786670"/>
          </a:xfrm>
        </p:spPr>
        <p:txBody>
          <a:bodyPr/>
          <a:lstStyle/>
          <a:p>
            <a:pPr marL="0" indent="0" algn="ctr">
              <a:buNone/>
            </a:pPr>
            <a:r>
              <a:rPr lang="kk-KZ" dirty="0" smtClean="0"/>
              <a:t>- </a:t>
            </a:r>
            <a:r>
              <a:rPr lang="kk-K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 менің де  кафеге барғым келіп тұр.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Жоқ, Мерей. Кафеге үлкендермен бірге бару керек.Одан да балалармен ақылдасып,сыныбымыздың ішінен өз кафемізді жасап алайық.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Оны қалай жасаймыз?Кафеге не керек?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Болашақ кафеміздің немен жабдықталатынын төмендегі суреттен көре аласың.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«Біздің кафе» бұрышы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893" r="-2722"/>
          <a:stretch/>
        </p:blipFill>
        <p:spPr>
          <a:xfrm>
            <a:off x="3155795" y="3429000"/>
            <a:ext cx="5742878" cy="2930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47854" y="1784195"/>
            <a:ext cx="9389326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1-жаттығу.Суретке қараңдар.Үйде  «Біздің кафе» бұрышын қалай жасауға болатынын тірек сөздерге сүйеніп,айтып көріңдер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108361">
            <a:off x="838200" y="3992137"/>
            <a:ext cx="1548161" cy="4237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ыдыстар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066244">
            <a:off x="1164531" y="5480825"/>
            <a:ext cx="159462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дастархан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2125" y="3012161"/>
            <a:ext cx="1455313" cy="360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дәмді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834032">
            <a:off x="8989455" y="3686337"/>
            <a:ext cx="2364346" cy="517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Астарыңыз дәмді болсын!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172413">
            <a:off x="8989456" y="5191752"/>
            <a:ext cx="2034860" cy="365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тағамдар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1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2-жаттығу.Әңгімені тыңда.</a:t>
            </a:r>
            <a:br>
              <a:rPr lang="kk-KZ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дәмді?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318" y="3725806"/>
            <a:ext cx="1451506" cy="1524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961" y="3641166"/>
            <a:ext cx="1317401" cy="2041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846" y="4662152"/>
            <a:ext cx="2857500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881" y="3342969"/>
            <a:ext cx="2143125" cy="1657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405" y="4861808"/>
            <a:ext cx="2117542" cy="1200888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1134010" y="1690688"/>
            <a:ext cx="2011672" cy="237349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Бірің де білмейсің.</a:t>
            </a:r>
          </a:p>
          <a:p>
            <a:pPr algn="ctr"/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Күтірлетіп жейтін сәбізден артық ештеңе жоқ!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249308" y="3137739"/>
            <a:ext cx="1748038" cy="159617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 дәмді тамақ тары!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040369" y="2061835"/>
            <a:ext cx="1561336" cy="18739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Кеміріп жейтін сүйекке не жетсін!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7663373" y="2756079"/>
            <a:ext cx="1956574" cy="190607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Шіркін,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қою сүтті айтсаңдаршы</a:t>
            </a:r>
            <a:r>
              <a:rPr lang="kk-KZ" dirty="0" smtClean="0"/>
              <a:t>!</a:t>
            </a:r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9852338" y="1128419"/>
            <a:ext cx="2147569" cy="205969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 шыбықтың қабығынан дәмді не болушы еді!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40" y="171942"/>
            <a:ext cx="10515600" cy="1325563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Суреттегі заттардың атауын буынға бөліп жаз.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362" y="2108916"/>
            <a:ext cx="200025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903" y="2475964"/>
            <a:ext cx="1879667" cy="1551904"/>
          </a:xfrm>
          <a:prstGeom prst="rect">
            <a:avLst/>
          </a:prstGeom>
        </p:spPr>
      </p:pic>
      <p:pic>
        <p:nvPicPr>
          <p:cNvPr id="1026" name="Picture 2" descr="Векторное и растровое изображение ко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10" y="1918415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-1" t="14627" r="-4924" b="16408"/>
          <a:stretch/>
        </p:blipFill>
        <p:spPr>
          <a:xfrm>
            <a:off x="8786168" y="2463084"/>
            <a:ext cx="2766181" cy="19318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7882" y="4662152"/>
            <a:ext cx="2125014" cy="3606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Та-уық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5780" y="4662152"/>
            <a:ext cx="1999790" cy="360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58210" y="4662152"/>
            <a:ext cx="1945632" cy="360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50817" y="4662152"/>
            <a:ext cx="2356834" cy="360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45758" y="56172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Дескриптор</a:t>
            </a:r>
          </a:p>
          <a:p>
            <a:r>
              <a:rPr lang="ru-RU" dirty="0" err="1" smtClean="0"/>
              <a:t>Сөздерді</a:t>
            </a:r>
            <a:r>
              <a:rPr lang="ru-RU" dirty="0" smtClean="0"/>
              <a:t> </a:t>
            </a:r>
            <a:r>
              <a:rPr lang="ru-RU" dirty="0" err="1" smtClean="0"/>
              <a:t>буынға</a:t>
            </a:r>
            <a:r>
              <a:rPr lang="ru-RU" dirty="0" smtClean="0"/>
              <a:t> </a:t>
            </a:r>
            <a:r>
              <a:rPr lang="ru-RU" dirty="0" err="1" smtClean="0"/>
              <a:t>бөледі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Дәптермен жұмыс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3-жаттығу. Сөйлемдерді көшіріп жаз.Сөйлемдегі сөздердің буын санын анықта.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13656"/>
            <a:ext cx="3991377" cy="289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57800" y="3429000"/>
            <a:ext cx="60960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Тары </a:t>
            </a:r>
            <a:r>
              <a:rPr lang="ru-RU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Тарыдан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234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Сынып: 1 Сауат ашу 9 сабақ</vt:lpstr>
      <vt:lpstr>Сабақтың мақсаты:</vt:lpstr>
      <vt:lpstr>Буын дауысты дыбысқа негізделеді</vt:lpstr>
      <vt:lpstr>Презентация PowerPoint</vt:lpstr>
      <vt:lpstr>Презентация PowerPoint</vt:lpstr>
      <vt:lpstr>«Біздің кафе» бұрышы</vt:lpstr>
      <vt:lpstr>2-жаттығу.Әңгімені тыңда. Не дәмді?</vt:lpstr>
      <vt:lpstr>Суреттегі заттардың атауын буынға бөліп жаз.</vt:lpstr>
      <vt:lpstr>Дәптермен жұмыс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Сынып: 1 Сауат ашу 9 сабақ</dc:title>
  <dc:creator>user</dc:creator>
  <cp:lastModifiedBy>user</cp:lastModifiedBy>
  <cp:revision>20</cp:revision>
  <dcterms:created xsi:type="dcterms:W3CDTF">2021-03-29T04:13:37Z</dcterms:created>
  <dcterms:modified xsi:type="dcterms:W3CDTF">2021-03-29T09:39:31Z</dcterms:modified>
</cp:coreProperties>
</file>