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6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9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94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914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8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2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4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4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6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1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9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5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1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9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9DFC-3C2E-4EFE-B4C2-2647C9919B2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E90BE4-518E-40B3-8C1A-4586FB2E5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09900-FEB5-4F62-891C-AB87D298B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99440"/>
            <a:ext cx="8915399" cy="4177941"/>
          </a:xfrm>
        </p:spPr>
        <p:txBody>
          <a:bodyPr>
            <a:normAutofit/>
          </a:bodyPr>
          <a:lstStyle/>
          <a:p>
            <a:r>
              <a:rPr lang="ru-RU" dirty="0"/>
              <a:t>   </a:t>
            </a:r>
            <a:r>
              <a:rPr lang="ru-RU" dirty="0" err="1"/>
              <a:t>Сауат</a:t>
            </a:r>
            <a:r>
              <a:rPr lang="ru-RU" dirty="0"/>
              <a:t> </a:t>
            </a:r>
            <a:r>
              <a:rPr lang="ru-RU" dirty="0" err="1"/>
              <a:t>ашу</a:t>
            </a:r>
            <a:r>
              <a:rPr lang="ru-RU" dirty="0"/>
              <a:t> 2бөлім   </a:t>
            </a:r>
            <a:br>
              <a:rPr lang="ru-RU" dirty="0"/>
            </a:br>
            <a:r>
              <a:rPr lang="ru-RU" dirty="0"/>
              <a:t>            12 </a:t>
            </a:r>
            <a:r>
              <a:rPr lang="ru-RU" dirty="0" err="1"/>
              <a:t>саба</a:t>
            </a:r>
            <a:r>
              <a:rPr lang="kk-KZ" dirty="0"/>
              <a:t>қ</a:t>
            </a:r>
            <a:br>
              <a:rPr lang="kk-KZ" dirty="0"/>
            </a:br>
            <a:br>
              <a:rPr lang="kk-KZ" dirty="0"/>
            </a:br>
            <a:r>
              <a:rPr lang="kk-KZ" dirty="0"/>
              <a:t>  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FFC276-8581-44D9-8167-7FF961F44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4400" dirty="0"/>
              <a:t>        Тақырыбы : Тасымал</a:t>
            </a:r>
          </a:p>
          <a:p>
            <a:endParaRPr lang="kk-KZ" sz="4400" dirty="0"/>
          </a:p>
          <a:p>
            <a:endParaRPr lang="kk-KZ" sz="4400" dirty="0"/>
          </a:p>
          <a:p>
            <a:endParaRPr lang="kk-KZ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5764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F1D66-7D2C-4F66-8ADA-76FDF937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1330"/>
          </a:xfrm>
        </p:spPr>
        <p:txBody>
          <a:bodyPr>
            <a:normAutofit fontScale="90000"/>
          </a:bodyPr>
          <a:lstStyle/>
          <a:p>
            <a:r>
              <a:rPr lang="kk-KZ" dirty="0"/>
              <a:t>1- жаттығу .Сурет бойынша ертегі құраңдар.</a:t>
            </a:r>
            <a:br>
              <a:rPr lang="kk-KZ" dirty="0"/>
            </a:br>
            <a:r>
              <a:rPr lang="en-US" dirty="0"/>
              <a:t>1</a:t>
            </a:r>
            <a:r>
              <a:rPr lang="kk-KZ" dirty="0"/>
              <a:t>.Құраған ертегілеріңе ат қойыңдар.</a:t>
            </a:r>
            <a:br>
              <a:rPr lang="kk-KZ" dirty="0"/>
            </a:br>
            <a:r>
              <a:rPr lang="kk-KZ" dirty="0"/>
              <a:t>2.Ертегі мазмұны бойынша бір – біріңе сұрақ  қой.</a:t>
            </a:r>
            <a:br>
              <a:rPr lang="kk-KZ" dirty="0"/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2CFDCD-2DC2-481B-9373-668F4280B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82701" y="851264"/>
            <a:ext cx="3531330" cy="8310882"/>
          </a:xfrm>
        </p:spPr>
      </p:pic>
    </p:spTree>
    <p:extLst>
      <p:ext uri="{BB962C8B-B14F-4D97-AF65-F5344CB8AC3E}">
        <p14:creationId xmlns:p14="http://schemas.microsoft.com/office/powerpoint/2010/main" val="141027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2C13B-4BEB-44AC-8739-4C8E53AD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</a:t>
            </a:r>
            <a:r>
              <a:rPr lang="kk-KZ" dirty="0"/>
              <a:t>жаттығу .Сөйлемді көшіріп жаз.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D3A2EA-1888-4420-AB7B-188AC3BB2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Орамжапырақта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дәрумен </a:t>
            </a:r>
            <a:r>
              <a:rPr lang="kk-K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көп.Ондағы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kk-K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дәрумені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көздің көруін жақсартады.</a:t>
            </a:r>
          </a:p>
          <a:p>
            <a:endParaRPr lang="kk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ДӘРУМЕНДЕР сөзін тасымалдап жаз.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77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68A99-7F68-4107-A583-0E1573D3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3- </a:t>
            </a:r>
            <a:r>
              <a:rPr lang="kk-KZ" dirty="0"/>
              <a:t>жаттығу Есіңе сақта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BB16E7-620B-4B2F-950C-F170EAB57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69361" y="-233680"/>
            <a:ext cx="5110480" cy="8829037"/>
          </a:xfrm>
        </p:spPr>
      </p:pic>
    </p:spTree>
    <p:extLst>
      <p:ext uri="{BB962C8B-B14F-4D97-AF65-F5344CB8AC3E}">
        <p14:creationId xmlns:p14="http://schemas.microsoft.com/office/powerpoint/2010/main" val="136389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F3B61-BE53-406E-982B-A7F953A4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617DB8-D4BB-4431-9ACC-281FF9BAB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920" y="386080"/>
            <a:ext cx="9350692" cy="64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8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BCBF9-B7E8-4B0A-B573-395A5050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4-жаттығу. </a:t>
            </a:r>
            <a:r>
              <a:rPr lang="ru-RU" dirty="0" err="1"/>
              <a:t>Тасымалдауға</a:t>
            </a:r>
            <a:r>
              <a:rPr lang="ru-RU" dirty="0"/>
              <a:t>  </a:t>
            </a:r>
            <a:r>
              <a:rPr lang="ru-RU" dirty="0" err="1"/>
              <a:t>болмайтын</a:t>
            </a:r>
            <a:r>
              <a:rPr lang="ru-RU" dirty="0"/>
              <a:t> </a:t>
            </a:r>
            <a:r>
              <a:rPr lang="ru-RU" dirty="0" err="1"/>
              <a:t>сөздерді</a:t>
            </a:r>
            <a:r>
              <a:rPr lang="ru-RU" dirty="0"/>
              <a:t> </a:t>
            </a:r>
            <a:r>
              <a:rPr lang="ru-RU" dirty="0" err="1"/>
              <a:t>көшіріп</a:t>
            </a:r>
            <a:r>
              <a:rPr lang="ru-RU" dirty="0"/>
              <a:t> </a:t>
            </a:r>
            <a:r>
              <a:rPr lang="ru-RU" dirty="0" err="1"/>
              <a:t>жаз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256EC-2533-42FE-9D19-D86EB2B40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Бота, қой, жаңбыр, бұғы, көз , қол, ет, парта, домбыра.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0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4245D-F907-4519-93B5-C6CD736A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30690"/>
          </a:xfrm>
        </p:spPr>
        <p:txBody>
          <a:bodyPr>
            <a:normAutofit fontScale="90000"/>
          </a:bodyPr>
          <a:lstStyle/>
          <a:p>
            <a:r>
              <a:rPr lang="ru-RU" dirty="0"/>
              <a:t>5- </a:t>
            </a:r>
            <a:r>
              <a:rPr lang="ru-RU" dirty="0" err="1"/>
              <a:t>жаттығу</a:t>
            </a:r>
            <a:r>
              <a:rPr lang="ru-RU" dirty="0"/>
              <a:t> </a:t>
            </a:r>
            <a:r>
              <a:rPr lang="ru-RU" dirty="0" err="1"/>
              <a:t>Жасырын</a:t>
            </a:r>
            <a:r>
              <a:rPr lang="ru-RU" dirty="0"/>
              <a:t> </a:t>
            </a:r>
            <a:r>
              <a:rPr lang="ru-RU" dirty="0" err="1"/>
              <a:t>тұрған</a:t>
            </a:r>
            <a:r>
              <a:rPr lang="ru-RU" dirty="0"/>
              <a:t> </a:t>
            </a:r>
            <a:r>
              <a:rPr lang="ru-RU" dirty="0" err="1"/>
              <a:t>тағам</a:t>
            </a:r>
            <a:r>
              <a:rPr lang="ru-RU" dirty="0"/>
              <a:t> </a:t>
            </a:r>
            <a:r>
              <a:rPr lang="ru-RU" dirty="0" err="1"/>
              <a:t>атауларын</a:t>
            </a:r>
            <a:r>
              <a:rPr lang="ru-RU" dirty="0"/>
              <a:t> тап.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 err="1"/>
              <a:t>Тапқан</a:t>
            </a:r>
            <a:r>
              <a:rPr lang="ru-RU" dirty="0"/>
              <a:t> </a:t>
            </a:r>
            <a:r>
              <a:rPr lang="ru-RU" dirty="0" err="1"/>
              <a:t>сөздеріңнің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тасымалданатынын</a:t>
            </a:r>
            <a:r>
              <a:rPr lang="ru-RU" dirty="0"/>
              <a:t> </a:t>
            </a:r>
            <a:r>
              <a:rPr lang="ru-RU" dirty="0" err="1"/>
              <a:t>айт</a:t>
            </a:r>
            <a:r>
              <a:rPr lang="ru-RU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042E78-A933-4593-8546-E5CB937BD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34842" y="126999"/>
            <a:ext cx="3434078" cy="6675119"/>
          </a:xfrm>
        </p:spPr>
      </p:pic>
    </p:spTree>
    <p:extLst>
      <p:ext uri="{BB962C8B-B14F-4D97-AF65-F5344CB8AC3E}">
        <p14:creationId xmlns:p14="http://schemas.microsoft.com/office/powerpoint/2010/main" val="125444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B8ECD-270B-4BE6-A40E-E07ACCD3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060CAB-81E8-4213-BBCD-2C6B5EF73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720" y="497840"/>
            <a:ext cx="9418320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0217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123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   Сауат ашу 2бөлім                12 сабақ     </vt:lpstr>
      <vt:lpstr>1- жаттығу .Сурет бойынша ертегі құраңдар. 1.Құраған ертегілеріңе ат қойыңдар. 2.Ертегі мазмұны бойынша бір – біріңе сұрақ  қой.    </vt:lpstr>
      <vt:lpstr>2-жаттығу .Сөйлемді көшіріп жаз.</vt:lpstr>
      <vt:lpstr>3- жаттығу Есіңе сақта</vt:lpstr>
      <vt:lpstr>Презентация PowerPoint</vt:lpstr>
      <vt:lpstr>4-жаттығу. Тасымалдауға  болмайтын сөздерді көшіріп жаз.</vt:lpstr>
      <vt:lpstr>5- жаттығу Жасырын тұрған тағам атауларын тап.        Тапқан сөздеріңнің қалай тасымалданатынын айт.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Сауат ашу 2бөлім                12 сабақ     </dc:title>
  <dc:creator>1</dc:creator>
  <cp:lastModifiedBy>1</cp:lastModifiedBy>
  <cp:revision>7</cp:revision>
  <dcterms:created xsi:type="dcterms:W3CDTF">2021-03-29T06:12:40Z</dcterms:created>
  <dcterms:modified xsi:type="dcterms:W3CDTF">2021-03-29T12:54:39Z</dcterms:modified>
</cp:coreProperties>
</file>