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9" r:id="rId5"/>
    <p:sldId id="257" r:id="rId6"/>
    <p:sldId id="263" r:id="rId7"/>
    <p:sldId id="260" r:id="rId8"/>
    <p:sldId id="261" r:id="rId9"/>
    <p:sldId id="262" r:id="rId10"/>
    <p:sldId id="268" r:id="rId11"/>
    <p:sldId id="266" r:id="rId12"/>
    <p:sldId id="264" r:id="rId13"/>
  </p:sldIdLst>
  <p:sldSz cx="12192000" cy="6858000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99266E-B1B0-4189-B347-496008C51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F64505A-03FD-4BF2-9319-B6B48C844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388CBA-8F4B-44B2-8989-9BA7826A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7F97-F310-488B-B4A9-B14DBD36E937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3EF34B-58E9-409F-A85C-79D3525B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79FC7B-36E3-44F8-9942-C8D689CD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5259-A76E-435D-936C-A80693D8C6AF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4822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FD79E6-F402-4C0A-83A1-88C0D463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3A8C176-03DF-4FD7-AAC7-5CC5F5D48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3E6C9A-2279-456C-ABF9-B21857F7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7F97-F310-488B-B4A9-B14DBD36E937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BF4C94-7BFA-47A8-B6D9-D6F47E3BD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0FC525-94ED-4FA1-AB6C-DF9A2446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5259-A76E-435D-936C-A80693D8C6AF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38558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5D8C2FF-7D00-42C6-9E8A-449825426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71DD924-04EF-4CBB-8B08-94635D520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28E3A6-8103-47CE-BEC8-72C44296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7F97-F310-488B-B4A9-B14DBD36E937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E14430-AFD4-42ED-9B19-D0D6A751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EF855E-27E4-452D-9569-1A27A3E3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5259-A76E-435D-936C-A80693D8C6AF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79112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84133C-ED3E-4325-932F-91DF499E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781CE1-6D12-4668-8B94-6690A57DA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F11E4A-6D5F-406B-B6AF-5972997E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7F97-F310-488B-B4A9-B14DBD36E937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4A305A-F1D2-4E75-B317-B892E9CB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F11FBC-A0A5-4A2F-AFB6-10E05DAD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5259-A76E-435D-936C-A80693D8C6AF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04950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4C4FBE-7A4C-413B-97FD-4B343DDC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58B48C-2F1A-48D4-A9D2-B097B5455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7AF1A6-3BDD-43DE-AC0C-61845849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7F97-F310-488B-B4A9-B14DBD36E937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C5F52E-65AE-4B6A-98C6-146B897D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40BF1C-1413-4989-B359-92B1CFA0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5259-A76E-435D-936C-A80693D8C6AF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15235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636E87-82DB-4C5C-811F-044743C4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E37C58-ADFD-45F3-B09E-A415792C6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E364B6-6458-4EAF-BE21-2653163C8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5E14611-C582-4B2B-BC22-76C9BAA0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7F97-F310-488B-B4A9-B14DBD36E937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9110E8-4A6F-4805-9105-8278BFC2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2BE193-24AB-40CF-B76E-A9AB2B5F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5259-A76E-435D-936C-A80693D8C6AF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69576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0F4494-3022-4A5C-B9E2-AB4BD8F8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FC2DBA-2E83-4438-B52E-F791027A2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FB1A34-5AED-4C42-8816-BB1D8DD0C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1AC8D5E-8D5D-4B78-8B00-86DB06583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6A66B8E-8CB9-40F2-98F9-F4E1904C6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1E3EFC7-84F3-4839-ACF2-07FCDAF5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7F97-F310-488B-B4A9-B14DBD36E937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5C49439-5F45-47D0-BE61-430EE28C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F0D6CB8-8A37-444E-8C23-2361343E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5259-A76E-435D-936C-A80693D8C6AF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65625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4F2D40-068B-49E9-8ADA-38241EAF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8ACDDB9-AD4D-498E-B3CE-C5D32D70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7F97-F310-488B-B4A9-B14DBD36E937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F8165FF-7929-4B85-A52B-20C83F55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4B3533-8C74-4358-8E26-649955DB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5259-A76E-435D-936C-A80693D8C6AF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77308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C34CD04-E790-4437-8618-AD6830ACF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7F97-F310-488B-B4A9-B14DBD36E937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D0EA498-D886-4707-9C11-800A0C82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793B1E1-C65F-4238-AB8A-8016868B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5259-A76E-435D-936C-A80693D8C6AF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14569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D2BC48-4FCF-487E-8381-D3AD5E8D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706ED5-4414-49C9-9C8B-DDF5CFD55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9F5B13-B498-4A1D-B04F-BDCD0ECBA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879D944-BF89-4916-AD62-2F42F6BA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7F97-F310-488B-B4A9-B14DBD36E937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C00971C-D8AF-4EA1-B140-070A02B5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A6DA42-950D-43AD-8C63-09D3002D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5259-A76E-435D-936C-A80693D8C6AF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05911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3C64BB-2E52-44C4-9FD1-2747E605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B8766D0-8C3F-4274-BF3A-75CB0F703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19A467-5F04-4FA0-987F-B0C310097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78AB6D-929B-4B9B-9420-A4E7C4A7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7F97-F310-488B-B4A9-B14DBD36E937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3C235D-CC88-4354-A666-6E011031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8E90E1-FDC3-4997-A775-636B70B3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5259-A76E-435D-936C-A80693D8C6AF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51270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A785CD-6CA5-4F7F-94E2-CDA1CDEE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54ABE6-55F7-4FDD-9871-B35BE516B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9E9472-27CA-4620-8CC6-73869F96B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7F97-F310-488B-B4A9-B14DBD36E937}" type="datetimeFigureOut">
              <a:rPr lang="kk-KZ" smtClean="0"/>
              <a:t>18.04.2021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D28E27-6FE7-4802-A8E7-E6D024C33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4904F5-37BC-4E1D-AB4C-E2967DEEC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35259-A76E-435D-936C-A80693D8C6AF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56616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12.wdp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10" Type="http://schemas.microsoft.com/office/2007/relationships/hdphoto" Target="../media/hdphoto9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E423FC0-CA8F-4BFA-87BD-9021999F0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CBEEED-D818-4051-A150-2EDC5B68637D}"/>
              </a:ext>
            </a:extLst>
          </p:cNvPr>
          <p:cNvSpPr txBox="1"/>
          <p:nvPr/>
        </p:nvSpPr>
        <p:spPr>
          <a:xfrm>
            <a:off x="410817" y="569845"/>
            <a:ext cx="2477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 ашу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CCD9BE-EF70-40A9-A709-0E4C7701777F}"/>
              </a:ext>
            </a:extLst>
          </p:cNvPr>
          <p:cNvSpPr txBox="1"/>
          <p:nvPr/>
        </p:nvSpPr>
        <p:spPr>
          <a:xfrm>
            <a:off x="410817" y="113969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kk-KZ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D0E544-FB4C-46AA-8C5B-521C0E0044F5}"/>
              </a:ext>
            </a:extLst>
          </p:cNvPr>
          <p:cNvSpPr txBox="1"/>
          <p:nvPr/>
        </p:nvSpPr>
        <p:spPr>
          <a:xfrm>
            <a:off x="3193774" y="1494477"/>
            <a:ext cx="4347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тағам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ACA2B8-9E90-4431-BE28-5AA83F79B818}"/>
              </a:ext>
            </a:extLst>
          </p:cNvPr>
          <p:cNvSpPr txBox="1"/>
          <p:nvPr/>
        </p:nvSpPr>
        <p:spPr>
          <a:xfrm>
            <a:off x="4382945" y="2593168"/>
            <a:ext cx="1968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Әліпби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8739F4C-B422-4296-97B9-29B3F2F3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9" b="97754" l="3034" r="96742">
                        <a14:foregroundMark x1="9213" y1="45404" x2="9213" y2="45404"/>
                        <a14:foregroundMark x1="8876" y1="45193" x2="8876" y2="45193"/>
                        <a14:foregroundMark x1="22472" y1="37474" x2="22472" y2="37474"/>
                        <a14:foregroundMark x1="46854" y1="13544" x2="47303" y2="6316"/>
                        <a14:foregroundMark x1="47303" y1="6316" x2="49326" y2="3649"/>
                        <a14:foregroundMark x1="27978" y1="26246" x2="15506" y2="26456"/>
                        <a14:foregroundMark x1="15506" y1="26456" x2="5393" y2="29474"/>
                        <a14:foregroundMark x1="5393" y1="29474" x2="7865" y2="36491"/>
                        <a14:foregroundMark x1="5169" y1="59298" x2="3258" y2="51579"/>
                        <a14:foregroundMark x1="90225" y1="79579" x2="90562" y2="87158"/>
                        <a14:foregroundMark x1="90225" y1="71298" x2="96742" y2="55649"/>
                        <a14:foregroundMark x1="84944" y1="90246" x2="63034" y2="97754"/>
                        <a14:foregroundMark x1="63034" y1="97754" x2="62360" y2="97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7345">
            <a:off x="1365979" y="966390"/>
            <a:ext cx="470000" cy="7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817" y="4276634"/>
            <a:ext cx="108977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1.1.4.1 мәтіннің мазмұнын тақырыбы немесе оның иллюстрациясы </a:t>
            </a:r>
            <a:endParaRPr lang="kk-KZ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kk-KZ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kk-KZ" sz="320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бойынша </a:t>
            </a: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болжау</a:t>
            </a:r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CBEEED-D818-4051-A150-2EDC5B68637D}"/>
              </a:ext>
            </a:extLst>
          </p:cNvPr>
          <p:cNvSpPr txBox="1"/>
          <p:nvPr/>
        </p:nvSpPr>
        <p:spPr>
          <a:xfrm>
            <a:off x="9093727" y="554360"/>
            <a:ext cx="1931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сабақ</a:t>
            </a:r>
            <a:endParaRPr lang="kk-KZ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E423FC0-CA8F-4BFA-87BD-9021999F0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295" t="22527" r="50594" b="13293"/>
          <a:stretch/>
        </p:blipFill>
        <p:spPr>
          <a:xfrm>
            <a:off x="265341" y="519711"/>
            <a:ext cx="4937969" cy="633828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922929" y="1828800"/>
            <a:ext cx="188260" cy="20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384610" y="1833283"/>
            <a:ext cx="188260" cy="20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82273" y="2308411"/>
            <a:ext cx="188260" cy="20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87705" y="2299447"/>
            <a:ext cx="188260" cy="20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54308" y="2774575"/>
            <a:ext cx="188260" cy="20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77353" y="2779058"/>
            <a:ext cx="188260" cy="20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33163" y="1828804"/>
            <a:ext cx="188260" cy="20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325904" y="1833287"/>
            <a:ext cx="188260" cy="20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87585" y="2294968"/>
            <a:ext cx="188260" cy="20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303054" y="2299451"/>
            <a:ext cx="188260" cy="20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944468" y="2774579"/>
            <a:ext cx="188260" cy="20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98573" y="2765615"/>
            <a:ext cx="188260" cy="201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185647" y="1519519"/>
            <a:ext cx="883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40496" y="1519518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6370" y="1519517"/>
            <a:ext cx="883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35616" y="1500869"/>
            <a:ext cx="7328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1571" y="1500868"/>
            <a:ext cx="809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55507" y="1494863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3005" y="2711827"/>
            <a:ext cx="5299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Жазира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салғанды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ұнатады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3718652"/>
            <a:ext cx="478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Зебр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1493" y="4768009"/>
            <a:ext cx="3228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Мөлдір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0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pen envelope">
            <a:extLst>
              <a:ext uri="{FF2B5EF4-FFF2-40B4-BE49-F238E27FC236}">
                <a16:creationId xmlns:a16="http://schemas.microsoft.com/office/drawing/2014/main" xmlns="" id="{899978A9-A5F2-401A-9914-0AA727144543}"/>
              </a:ext>
            </a:extLst>
          </p:cNvPr>
          <p:cNvSpPr/>
          <p:nvPr/>
        </p:nvSpPr>
        <p:spPr>
          <a:xfrm rot="10800000" flipH="1" flipV="1">
            <a:off x="1245237" y="3862953"/>
            <a:ext cx="3093217" cy="877060"/>
          </a:xfrm>
          <a:prstGeom prst="triangle">
            <a:avLst/>
          </a:prstGeom>
          <a:gradFill flip="none" rotWithShape="1">
            <a:gsLst>
              <a:gs pos="0">
                <a:srgbClr val="EEB30C"/>
              </a:gs>
              <a:gs pos="100000">
                <a:srgbClr val="FEDB3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B1CBFB5-5CAB-4042-8ABB-D3A8FFE98A7E}"/>
              </a:ext>
            </a:extLst>
          </p:cNvPr>
          <p:cNvSpPr/>
          <p:nvPr/>
        </p:nvSpPr>
        <p:spPr>
          <a:xfrm>
            <a:off x="1259206" y="4740016"/>
            <a:ext cx="3093217" cy="1653606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FF993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4D2E3161-A104-4A99-86FB-C5B26BB9C90A}"/>
              </a:ext>
            </a:extLst>
          </p:cNvPr>
          <p:cNvSpPr/>
          <p:nvPr/>
        </p:nvSpPr>
        <p:spPr>
          <a:xfrm rot="5400000" flipH="1">
            <a:off x="2654591" y="3130835"/>
            <a:ext cx="2547056" cy="209154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CBD4742-B6BA-44BC-8231-77846936219C}"/>
              </a:ext>
            </a:extLst>
          </p:cNvPr>
          <p:cNvGrpSpPr/>
          <p:nvPr/>
        </p:nvGrpSpPr>
        <p:grpSpPr>
          <a:xfrm>
            <a:off x="1583663" y="688358"/>
            <a:ext cx="2394842" cy="5094109"/>
            <a:chOff x="452287" y="254405"/>
            <a:chExt cx="2394842" cy="509410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857BFCF8-8874-41F4-84ED-C263F07B530C}"/>
                </a:ext>
              </a:extLst>
            </p:cNvPr>
            <p:cNvGrpSpPr/>
            <p:nvPr/>
          </p:nvGrpSpPr>
          <p:grpSpPr>
            <a:xfrm>
              <a:off x="452287" y="254405"/>
              <a:ext cx="2338460" cy="5094109"/>
              <a:chOff x="3648951" y="-84249"/>
              <a:chExt cx="2850194" cy="620887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15692DE7-99C8-48E3-B2F4-E26882F39DD2}"/>
                  </a:ext>
                </a:extLst>
              </p:cNvPr>
              <p:cNvSpPr/>
              <p:nvPr/>
            </p:nvSpPr>
            <p:spPr>
              <a:xfrm>
                <a:off x="3648951" y="4572405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72A66DB6-3C47-4042-91A2-A3BFBF34FD0E}"/>
                  </a:ext>
                </a:extLst>
              </p:cNvPr>
              <p:cNvSpPr/>
              <p:nvPr/>
            </p:nvSpPr>
            <p:spPr>
              <a:xfrm>
                <a:off x="3648951" y="3020187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6CC6BEE2-D40D-4BB1-B4D3-D8C89C4CE8FD}"/>
                  </a:ext>
                </a:extLst>
              </p:cNvPr>
              <p:cNvSpPr/>
              <p:nvPr/>
            </p:nvSpPr>
            <p:spPr>
              <a:xfrm>
                <a:off x="3648951" y="1467969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774BBFDB-5F16-4E43-B09B-F7F2FF6165C7}"/>
                  </a:ext>
                </a:extLst>
              </p:cNvPr>
              <p:cNvSpPr/>
              <p:nvPr/>
            </p:nvSpPr>
            <p:spPr>
              <a:xfrm>
                <a:off x="3648951" y="-84249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67CAC1E-0A71-4ED0-B5EA-A218EE2DF079}"/>
                </a:ext>
              </a:extLst>
            </p:cNvPr>
            <p:cNvSpPr txBox="1"/>
            <p:nvPr/>
          </p:nvSpPr>
          <p:spPr>
            <a:xfrm>
              <a:off x="901134" y="335883"/>
              <a:ext cx="1264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>
                      <a:lumMod val="50000"/>
                    </a:schemeClr>
                  </a:solidFill>
                  <a:latin typeface="Oswald" panose="02000503000000000000" pitchFamily="2" charset="0"/>
                </a:rPr>
                <a:t>01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1A6DA21-C359-46C3-BB3E-F59FCDF68AC2}"/>
                </a:ext>
              </a:extLst>
            </p:cNvPr>
            <p:cNvSpPr txBox="1"/>
            <p:nvPr/>
          </p:nvSpPr>
          <p:spPr>
            <a:xfrm>
              <a:off x="452287" y="1609754"/>
              <a:ext cx="23948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2400" b="1" dirty="0" smtClean="0">
                  <a:solidFill>
                    <a:srgbClr val="FFC000"/>
                  </a:solidFill>
                  <a:latin typeface="Oswald" panose="02000503000000000000" pitchFamily="2" charset="0"/>
                </a:rPr>
                <a:t>МЕН ТЫРЫСЫП КӨРЕМІН</a:t>
              </a:r>
              <a:endParaRPr lang="en-US" sz="2400" b="1" dirty="0">
                <a:solidFill>
                  <a:srgbClr val="FFC00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C8F998AE-FF27-430E-BCA2-A79110ABB1FE}"/>
              </a:ext>
            </a:extLst>
          </p:cNvPr>
          <p:cNvSpPr/>
          <p:nvPr/>
        </p:nvSpPr>
        <p:spPr>
          <a:xfrm rot="5400000">
            <a:off x="1205707" y="4793514"/>
            <a:ext cx="1653606" cy="1546608"/>
          </a:xfrm>
          <a:prstGeom prst="triangle">
            <a:avLst/>
          </a:prstGeom>
          <a:solidFill>
            <a:srgbClr val="F9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9F179FDE-0237-4400-B16F-7FC1C9EBF82D}"/>
              </a:ext>
            </a:extLst>
          </p:cNvPr>
          <p:cNvSpPr/>
          <p:nvPr/>
        </p:nvSpPr>
        <p:spPr>
          <a:xfrm rot="5400000" flipH="1" flipV="1">
            <a:off x="2752316" y="4793514"/>
            <a:ext cx="1653606" cy="1546608"/>
          </a:xfrm>
          <a:prstGeom prst="triangle">
            <a:avLst/>
          </a:prstGeom>
          <a:solidFill>
            <a:srgbClr val="F9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07418699-DB7D-4236-A544-40970DB10551}"/>
              </a:ext>
            </a:extLst>
          </p:cNvPr>
          <p:cNvSpPr/>
          <p:nvPr/>
        </p:nvSpPr>
        <p:spPr>
          <a:xfrm rot="10800000" flipH="1" flipV="1">
            <a:off x="1259205" y="5516561"/>
            <a:ext cx="3093217" cy="877060"/>
          </a:xfrm>
          <a:prstGeom prst="triangle">
            <a:avLst/>
          </a:prstGeom>
          <a:solidFill>
            <a:srgbClr val="EEB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sed Evvelope Yellow">
            <a:extLst>
              <a:ext uri="{FF2B5EF4-FFF2-40B4-BE49-F238E27FC236}">
                <a16:creationId xmlns:a16="http://schemas.microsoft.com/office/drawing/2014/main" xmlns="" id="{1714E748-C0FB-43BF-BFF1-DBBC82FC0D6A}"/>
              </a:ext>
            </a:extLst>
          </p:cNvPr>
          <p:cNvSpPr/>
          <p:nvPr/>
        </p:nvSpPr>
        <p:spPr>
          <a:xfrm rot="10800000" flipH="1">
            <a:off x="1259206" y="4740013"/>
            <a:ext cx="3093217" cy="877060"/>
          </a:xfrm>
          <a:prstGeom prst="triangle">
            <a:avLst/>
          </a:prstGeom>
          <a:solidFill>
            <a:srgbClr val="FED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xmlns="" id="{CC26B88A-5721-4B5C-A321-6956AAF14E4F}"/>
              </a:ext>
            </a:extLst>
          </p:cNvPr>
          <p:cNvSpPr/>
          <p:nvPr/>
        </p:nvSpPr>
        <p:spPr>
          <a:xfrm rot="16200000" flipH="1" flipV="1">
            <a:off x="3358495" y="1375597"/>
            <a:ext cx="1200688" cy="87996"/>
          </a:xfrm>
          <a:prstGeom prst="rtTriangle">
            <a:avLst/>
          </a:prstGeom>
          <a:solidFill>
            <a:schemeClr val="tx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pen envelope">
            <a:extLst>
              <a:ext uri="{FF2B5EF4-FFF2-40B4-BE49-F238E27FC236}">
                <a16:creationId xmlns:a16="http://schemas.microsoft.com/office/drawing/2014/main" xmlns="" id="{4A2A98D8-3BC7-4A22-81B8-0DBFDEE8B1C6}"/>
              </a:ext>
            </a:extLst>
          </p:cNvPr>
          <p:cNvSpPr/>
          <p:nvPr/>
        </p:nvSpPr>
        <p:spPr>
          <a:xfrm rot="10800000" flipH="1" flipV="1">
            <a:off x="4432466" y="3862953"/>
            <a:ext cx="3093217" cy="877060"/>
          </a:xfrm>
          <a:prstGeom prst="triangle">
            <a:avLst/>
          </a:prstGeom>
          <a:gradFill flip="none" rotWithShape="1">
            <a:gsLst>
              <a:gs pos="0">
                <a:srgbClr val="EA005F"/>
              </a:gs>
              <a:gs pos="100000">
                <a:srgbClr val="FF3F8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8302F74-AD8A-4173-8CD7-9F376CCB8964}"/>
              </a:ext>
            </a:extLst>
          </p:cNvPr>
          <p:cNvSpPr/>
          <p:nvPr/>
        </p:nvSpPr>
        <p:spPr>
          <a:xfrm>
            <a:off x="4446435" y="4740016"/>
            <a:ext cx="3093217" cy="1653606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FF3F8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xmlns="" id="{86BC86E8-962C-48D3-842E-C019534D6FE9}"/>
              </a:ext>
            </a:extLst>
          </p:cNvPr>
          <p:cNvSpPr/>
          <p:nvPr/>
        </p:nvSpPr>
        <p:spPr>
          <a:xfrm rot="5400000" flipH="1">
            <a:off x="5841820" y="3130835"/>
            <a:ext cx="2547056" cy="209154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87C150E7-62DF-4472-8C7E-879523B8E18E}"/>
              </a:ext>
            </a:extLst>
          </p:cNvPr>
          <p:cNvGrpSpPr/>
          <p:nvPr/>
        </p:nvGrpSpPr>
        <p:grpSpPr>
          <a:xfrm>
            <a:off x="4770892" y="688358"/>
            <a:ext cx="2338460" cy="5094109"/>
            <a:chOff x="452287" y="254405"/>
            <a:chExt cx="2338460" cy="509410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2ABAA147-EDDA-4073-B648-9DEFF3A3CBAF}"/>
                </a:ext>
              </a:extLst>
            </p:cNvPr>
            <p:cNvGrpSpPr/>
            <p:nvPr/>
          </p:nvGrpSpPr>
          <p:grpSpPr>
            <a:xfrm>
              <a:off x="452287" y="254405"/>
              <a:ext cx="2338460" cy="5094109"/>
              <a:chOff x="3648951" y="-84249"/>
              <a:chExt cx="2850194" cy="620887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30DC803A-E994-48E5-85B5-1788F91AFB2B}"/>
                  </a:ext>
                </a:extLst>
              </p:cNvPr>
              <p:cNvSpPr/>
              <p:nvPr/>
            </p:nvSpPr>
            <p:spPr>
              <a:xfrm>
                <a:off x="3648951" y="4572405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28C3FCA4-7C86-4F84-A092-2FFCBCB50747}"/>
                  </a:ext>
                </a:extLst>
              </p:cNvPr>
              <p:cNvSpPr/>
              <p:nvPr/>
            </p:nvSpPr>
            <p:spPr>
              <a:xfrm>
                <a:off x="3648951" y="3020187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5B2B5580-81A4-4461-ACE7-0CAB84489AE3}"/>
                  </a:ext>
                </a:extLst>
              </p:cNvPr>
              <p:cNvSpPr/>
              <p:nvPr/>
            </p:nvSpPr>
            <p:spPr>
              <a:xfrm>
                <a:off x="3648951" y="1467969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164D6F3B-FC79-4F58-BD2F-41D8AD308BAF}"/>
                  </a:ext>
                </a:extLst>
              </p:cNvPr>
              <p:cNvSpPr/>
              <p:nvPr/>
            </p:nvSpPr>
            <p:spPr>
              <a:xfrm>
                <a:off x="3648951" y="-84249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E9CBE0D-85C6-49CD-9F7B-9A850F113380}"/>
                </a:ext>
              </a:extLst>
            </p:cNvPr>
            <p:cNvSpPr txBox="1"/>
            <p:nvPr/>
          </p:nvSpPr>
          <p:spPr>
            <a:xfrm>
              <a:off x="901134" y="335883"/>
              <a:ext cx="1264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>
                      <a:lumMod val="50000"/>
                    </a:schemeClr>
                  </a:solidFill>
                  <a:latin typeface="Oswald" panose="02000503000000000000" pitchFamily="2" charset="0"/>
                </a:rPr>
                <a:t>02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8346E3E-65FC-4E66-A299-37F6C8E68938}"/>
                </a:ext>
              </a:extLst>
            </p:cNvPr>
            <p:cNvSpPr txBox="1"/>
            <p:nvPr/>
          </p:nvSpPr>
          <p:spPr>
            <a:xfrm>
              <a:off x="471890" y="1609754"/>
              <a:ext cx="22231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2400" b="1" dirty="0" smtClean="0">
                  <a:solidFill>
                    <a:srgbClr val="EA005F"/>
                  </a:solidFill>
                  <a:latin typeface="Oswald" panose="02000503000000000000" pitchFamily="2" charset="0"/>
                </a:rPr>
                <a:t>ҚОЛЫМНАН КЕЛЕДІ</a:t>
              </a:r>
              <a:endParaRPr lang="en-US" sz="2400" b="1" dirty="0">
                <a:solidFill>
                  <a:srgbClr val="EA005F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xmlns="" id="{C9EA559A-DCE5-4453-B5AE-6C3A0AD4BE00}"/>
              </a:ext>
            </a:extLst>
          </p:cNvPr>
          <p:cNvSpPr/>
          <p:nvPr/>
        </p:nvSpPr>
        <p:spPr>
          <a:xfrm rot="5400000">
            <a:off x="4392936" y="4793514"/>
            <a:ext cx="1653606" cy="1546608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xmlns="" id="{D88044AE-8715-4048-97AE-4722CB603330}"/>
              </a:ext>
            </a:extLst>
          </p:cNvPr>
          <p:cNvSpPr/>
          <p:nvPr/>
        </p:nvSpPr>
        <p:spPr>
          <a:xfrm rot="5400000" flipH="1" flipV="1">
            <a:off x="5939545" y="4793514"/>
            <a:ext cx="1653606" cy="1546608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xmlns="" id="{97E5E800-B26B-4050-AF16-7BEE171566E6}"/>
              </a:ext>
            </a:extLst>
          </p:cNvPr>
          <p:cNvSpPr/>
          <p:nvPr/>
        </p:nvSpPr>
        <p:spPr>
          <a:xfrm rot="10800000" flipH="1" flipV="1">
            <a:off x="4446434" y="5516561"/>
            <a:ext cx="3093217" cy="877060"/>
          </a:xfrm>
          <a:prstGeom prst="triangle">
            <a:avLst/>
          </a:prstGeom>
          <a:solidFill>
            <a:srgbClr val="E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losed Evvelope Pink">
            <a:extLst>
              <a:ext uri="{FF2B5EF4-FFF2-40B4-BE49-F238E27FC236}">
                <a16:creationId xmlns:a16="http://schemas.microsoft.com/office/drawing/2014/main" xmlns="" id="{4287E9A4-D8F6-4439-84E0-4D08C01D9794}"/>
              </a:ext>
            </a:extLst>
          </p:cNvPr>
          <p:cNvSpPr/>
          <p:nvPr/>
        </p:nvSpPr>
        <p:spPr>
          <a:xfrm rot="10800000" flipH="1">
            <a:off x="4446435" y="4740013"/>
            <a:ext cx="3093217" cy="877060"/>
          </a:xfrm>
          <a:prstGeom prst="triangle">
            <a:avLst/>
          </a:prstGeom>
          <a:solidFill>
            <a:srgbClr val="FF3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ight Triangle 48">
            <a:extLst>
              <a:ext uri="{FF2B5EF4-FFF2-40B4-BE49-F238E27FC236}">
                <a16:creationId xmlns:a16="http://schemas.microsoft.com/office/drawing/2014/main" xmlns="" id="{F7D1B35D-DED3-4A61-BF29-1F50ADCAF159}"/>
              </a:ext>
            </a:extLst>
          </p:cNvPr>
          <p:cNvSpPr/>
          <p:nvPr/>
        </p:nvSpPr>
        <p:spPr>
          <a:xfrm rot="16200000" flipH="1" flipV="1">
            <a:off x="6545724" y="1375597"/>
            <a:ext cx="1200688" cy="87996"/>
          </a:xfrm>
          <a:prstGeom prst="rtTriangle">
            <a:avLst/>
          </a:prstGeom>
          <a:solidFill>
            <a:schemeClr val="tx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pen envelope">
            <a:extLst>
              <a:ext uri="{FF2B5EF4-FFF2-40B4-BE49-F238E27FC236}">
                <a16:creationId xmlns:a16="http://schemas.microsoft.com/office/drawing/2014/main" xmlns="" id="{A634DD08-4E04-4A95-884F-3E174105B67D}"/>
              </a:ext>
            </a:extLst>
          </p:cNvPr>
          <p:cNvSpPr/>
          <p:nvPr/>
        </p:nvSpPr>
        <p:spPr>
          <a:xfrm rot="10800000" flipH="1" flipV="1">
            <a:off x="7619695" y="3862953"/>
            <a:ext cx="3093217" cy="877060"/>
          </a:xfrm>
          <a:prstGeom prst="triangle">
            <a:avLst/>
          </a:prstGeom>
          <a:gradFill flip="none" rotWithShape="1">
            <a:gsLst>
              <a:gs pos="0">
                <a:srgbClr val="009999"/>
              </a:gs>
              <a:gs pos="100000">
                <a:srgbClr val="00C9C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6C3B3D7-8AB5-4F35-BC13-EB384FFD0EB3}"/>
              </a:ext>
            </a:extLst>
          </p:cNvPr>
          <p:cNvSpPr/>
          <p:nvPr/>
        </p:nvSpPr>
        <p:spPr>
          <a:xfrm>
            <a:off x="7633664" y="4740016"/>
            <a:ext cx="3093217" cy="1653606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00C9C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xmlns="" id="{1774DE4B-411D-4CAA-B282-33135AB870FD}"/>
              </a:ext>
            </a:extLst>
          </p:cNvPr>
          <p:cNvSpPr/>
          <p:nvPr/>
        </p:nvSpPr>
        <p:spPr>
          <a:xfrm rot="5400000" flipH="1">
            <a:off x="9029049" y="3130835"/>
            <a:ext cx="2547056" cy="209154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8FCF0B8D-6D3B-4D41-8DC2-078FF997065C}"/>
              </a:ext>
            </a:extLst>
          </p:cNvPr>
          <p:cNvGrpSpPr/>
          <p:nvPr/>
        </p:nvGrpSpPr>
        <p:grpSpPr>
          <a:xfrm>
            <a:off x="7958121" y="688358"/>
            <a:ext cx="2338460" cy="5094109"/>
            <a:chOff x="452287" y="254405"/>
            <a:chExt cx="2338460" cy="509410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E9C63E8D-8225-4AF2-9552-0D0DA4222D03}"/>
                </a:ext>
              </a:extLst>
            </p:cNvPr>
            <p:cNvGrpSpPr/>
            <p:nvPr/>
          </p:nvGrpSpPr>
          <p:grpSpPr>
            <a:xfrm>
              <a:off x="452287" y="254405"/>
              <a:ext cx="2338460" cy="5094109"/>
              <a:chOff x="3648951" y="-84249"/>
              <a:chExt cx="2850194" cy="6208872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029EEC88-141F-4F65-A2E7-4717F7996882}"/>
                  </a:ext>
                </a:extLst>
              </p:cNvPr>
              <p:cNvSpPr/>
              <p:nvPr/>
            </p:nvSpPr>
            <p:spPr>
              <a:xfrm>
                <a:off x="3648951" y="4572405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EAC5B383-4216-4FB9-87BD-902CCDA39CE2}"/>
                  </a:ext>
                </a:extLst>
              </p:cNvPr>
              <p:cNvSpPr/>
              <p:nvPr/>
            </p:nvSpPr>
            <p:spPr>
              <a:xfrm>
                <a:off x="3648951" y="3020187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CADAA5DA-E386-4092-82E9-BABBE7CDB271}"/>
                  </a:ext>
                </a:extLst>
              </p:cNvPr>
              <p:cNvSpPr/>
              <p:nvPr/>
            </p:nvSpPr>
            <p:spPr>
              <a:xfrm>
                <a:off x="3648951" y="1467969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E6C6770D-FF46-40F4-880D-FBD286B0E694}"/>
                  </a:ext>
                </a:extLst>
              </p:cNvPr>
              <p:cNvSpPr/>
              <p:nvPr/>
            </p:nvSpPr>
            <p:spPr>
              <a:xfrm>
                <a:off x="3648951" y="-84249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A96ECC86-0267-4572-9186-6A5C6DEE341C}"/>
                </a:ext>
              </a:extLst>
            </p:cNvPr>
            <p:cNvSpPr txBox="1"/>
            <p:nvPr/>
          </p:nvSpPr>
          <p:spPr>
            <a:xfrm>
              <a:off x="901134" y="335883"/>
              <a:ext cx="1264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>
                      <a:lumMod val="50000"/>
                    </a:schemeClr>
                  </a:solidFill>
                  <a:latin typeface="Oswald" panose="02000503000000000000" pitchFamily="2" charset="0"/>
                </a:rPr>
                <a:t>03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93CE4F58-0D9F-4DC7-8BA4-FE28499905E7}"/>
                </a:ext>
              </a:extLst>
            </p:cNvPr>
            <p:cNvSpPr txBox="1"/>
            <p:nvPr/>
          </p:nvSpPr>
          <p:spPr>
            <a:xfrm>
              <a:off x="515951" y="1609754"/>
              <a:ext cx="22085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2400" b="1" dirty="0" smtClean="0">
                  <a:solidFill>
                    <a:srgbClr val="009999"/>
                  </a:solidFill>
                  <a:latin typeface="Oswald" panose="02000503000000000000" pitchFamily="2" charset="0"/>
                </a:rPr>
                <a:t>БҰЛ ОП –ОҢАЙ ҒОЙ!</a:t>
              </a:r>
              <a:endParaRPr lang="en-US" sz="2400" b="1" dirty="0">
                <a:solidFill>
                  <a:srgbClr val="009999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xmlns="" id="{333B65C8-D851-45D8-BFF5-CA614A9A8970}"/>
              </a:ext>
            </a:extLst>
          </p:cNvPr>
          <p:cNvSpPr/>
          <p:nvPr/>
        </p:nvSpPr>
        <p:spPr>
          <a:xfrm rot="5400000">
            <a:off x="7580165" y="4793514"/>
            <a:ext cx="1653606" cy="1546608"/>
          </a:xfrm>
          <a:prstGeom prst="triangl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xmlns="" id="{31C49087-5EB5-4987-AD84-01DFE1825066}"/>
              </a:ext>
            </a:extLst>
          </p:cNvPr>
          <p:cNvSpPr/>
          <p:nvPr/>
        </p:nvSpPr>
        <p:spPr>
          <a:xfrm rot="5400000" flipH="1" flipV="1">
            <a:off x="9126774" y="4793514"/>
            <a:ext cx="1653606" cy="1546608"/>
          </a:xfrm>
          <a:prstGeom prst="triangl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xmlns="" id="{DDFA7FFF-A8F1-4464-A3D6-25578877147C}"/>
              </a:ext>
            </a:extLst>
          </p:cNvPr>
          <p:cNvSpPr/>
          <p:nvPr/>
        </p:nvSpPr>
        <p:spPr>
          <a:xfrm rot="10800000" flipH="1" flipV="1">
            <a:off x="7633663" y="5516561"/>
            <a:ext cx="3093217" cy="877060"/>
          </a:xfrm>
          <a:prstGeom prst="triangle">
            <a:avLst/>
          </a:prstGeom>
          <a:solidFill>
            <a:srgbClr val="009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losed Evvelope Turquoise">
            <a:extLst>
              <a:ext uri="{FF2B5EF4-FFF2-40B4-BE49-F238E27FC236}">
                <a16:creationId xmlns:a16="http://schemas.microsoft.com/office/drawing/2014/main" xmlns="" id="{5E638EDF-8545-412F-B9EE-51915A04C812}"/>
              </a:ext>
            </a:extLst>
          </p:cNvPr>
          <p:cNvSpPr/>
          <p:nvPr/>
        </p:nvSpPr>
        <p:spPr>
          <a:xfrm rot="10800000" flipH="1">
            <a:off x="7633664" y="4740013"/>
            <a:ext cx="3093217" cy="877060"/>
          </a:xfrm>
          <a:prstGeom prst="triangle">
            <a:avLst/>
          </a:prstGeom>
          <a:solidFill>
            <a:srgbClr val="00C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ight Triangle 66">
            <a:extLst>
              <a:ext uri="{FF2B5EF4-FFF2-40B4-BE49-F238E27FC236}">
                <a16:creationId xmlns:a16="http://schemas.microsoft.com/office/drawing/2014/main" xmlns="" id="{BACABEA0-44CC-470C-820B-AE32ABA7DAED}"/>
              </a:ext>
            </a:extLst>
          </p:cNvPr>
          <p:cNvSpPr/>
          <p:nvPr/>
        </p:nvSpPr>
        <p:spPr>
          <a:xfrm rot="16200000" flipH="1" flipV="1">
            <a:off x="9732953" y="1375597"/>
            <a:ext cx="1200688" cy="87996"/>
          </a:xfrm>
          <a:prstGeom prst="rtTriangle">
            <a:avLst/>
          </a:prstGeom>
          <a:solidFill>
            <a:schemeClr val="tx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pen Yellow">
            <a:extLst>
              <a:ext uri="{FF2B5EF4-FFF2-40B4-BE49-F238E27FC236}">
                <a16:creationId xmlns:a16="http://schemas.microsoft.com/office/drawing/2014/main" xmlns="" id="{B1350622-7F8D-4851-8CD3-2D39AEF42313}"/>
              </a:ext>
            </a:extLst>
          </p:cNvPr>
          <p:cNvSpPr/>
          <p:nvPr/>
        </p:nvSpPr>
        <p:spPr>
          <a:xfrm>
            <a:off x="2229458" y="5955091"/>
            <a:ext cx="1152712" cy="26590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OPEN</a:t>
            </a:r>
          </a:p>
        </p:txBody>
      </p:sp>
      <p:sp>
        <p:nvSpPr>
          <p:cNvPr id="68" name="Open Pink">
            <a:extLst>
              <a:ext uri="{FF2B5EF4-FFF2-40B4-BE49-F238E27FC236}">
                <a16:creationId xmlns:a16="http://schemas.microsoft.com/office/drawing/2014/main" xmlns="" id="{1B2C9F4D-9EEF-441B-80FC-2130BFE373D5}"/>
              </a:ext>
            </a:extLst>
          </p:cNvPr>
          <p:cNvSpPr/>
          <p:nvPr/>
        </p:nvSpPr>
        <p:spPr>
          <a:xfrm>
            <a:off x="5419469" y="5955091"/>
            <a:ext cx="1152712" cy="26590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OPEN</a:t>
            </a:r>
          </a:p>
        </p:txBody>
      </p:sp>
      <p:sp>
        <p:nvSpPr>
          <p:cNvPr id="69" name="Open Turquise">
            <a:extLst>
              <a:ext uri="{FF2B5EF4-FFF2-40B4-BE49-F238E27FC236}">
                <a16:creationId xmlns:a16="http://schemas.microsoft.com/office/drawing/2014/main" xmlns="" id="{64C615E1-7996-4BC4-A04B-014EE529B9F5}"/>
              </a:ext>
            </a:extLst>
          </p:cNvPr>
          <p:cNvSpPr/>
          <p:nvPr/>
        </p:nvSpPr>
        <p:spPr>
          <a:xfrm>
            <a:off x="8603916" y="5955091"/>
            <a:ext cx="1152712" cy="26590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OPEN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7D0EC03-3A4A-4F93-815A-6904299C0FCA}"/>
              </a:ext>
            </a:extLst>
          </p:cNvPr>
          <p:cNvSpPr/>
          <p:nvPr/>
        </p:nvSpPr>
        <p:spPr>
          <a:xfrm>
            <a:off x="1382586" y="6467622"/>
            <a:ext cx="3093217" cy="390378"/>
          </a:xfrm>
          <a:prstGeom prst="ellipse">
            <a:avLst/>
          </a:prstGeom>
          <a:gradFill flip="none" rotWithShape="1">
            <a:gsLst>
              <a:gs pos="100000">
                <a:srgbClr val="979C9F">
                  <a:alpha val="0"/>
                </a:srgbClr>
              </a:gs>
              <a:gs pos="0">
                <a:schemeClr val="tx1"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F63BB1C3-C3D3-4EE1-81AA-223F315E88F2}"/>
              </a:ext>
            </a:extLst>
          </p:cNvPr>
          <p:cNvSpPr/>
          <p:nvPr/>
        </p:nvSpPr>
        <p:spPr>
          <a:xfrm>
            <a:off x="4432466" y="6467622"/>
            <a:ext cx="3093217" cy="390378"/>
          </a:xfrm>
          <a:prstGeom prst="ellipse">
            <a:avLst/>
          </a:prstGeom>
          <a:gradFill flip="none" rotWithShape="1">
            <a:gsLst>
              <a:gs pos="100000">
                <a:srgbClr val="979C9F">
                  <a:alpha val="0"/>
                </a:srgbClr>
              </a:gs>
              <a:gs pos="0">
                <a:schemeClr val="tx1"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6754B3DA-5722-4FC1-A3E4-C18D3C3F32AA}"/>
              </a:ext>
            </a:extLst>
          </p:cNvPr>
          <p:cNvSpPr/>
          <p:nvPr/>
        </p:nvSpPr>
        <p:spPr>
          <a:xfrm>
            <a:off x="7573460" y="6467622"/>
            <a:ext cx="3093217" cy="390378"/>
          </a:xfrm>
          <a:prstGeom prst="ellipse">
            <a:avLst/>
          </a:prstGeom>
          <a:gradFill flip="none" rotWithShape="1">
            <a:gsLst>
              <a:gs pos="100000">
                <a:srgbClr val="979C9F">
                  <a:alpha val="0"/>
                </a:srgbClr>
              </a:gs>
              <a:gs pos="0">
                <a:schemeClr val="tx1"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image.freepik.com/free-vector/happy-cute-kid-girl-have-good-exam-mark_97632-1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91374" l="9904" r="89936">
                        <a14:foregroundMark x1="32268" y1="34185" x2="58946" y2="26677"/>
                        <a14:foregroundMark x1="35144" y1="71885" x2="28435" y2="69489"/>
                        <a14:foregroundMark x1="28275" y1="71086" x2="25080" y2="71086"/>
                        <a14:foregroundMark x1="49042" y1="82268" x2="48403" y2="88498"/>
                        <a14:foregroundMark x1="50799" y1="87220" x2="52236" y2="91374"/>
                        <a14:foregroundMark x1="45367" y1="40256" x2="54952" y2="19329"/>
                        <a14:foregroundMark x1="59904" y1="25080" x2="55751" y2="20607"/>
                        <a14:foregroundMark x1="80192" y1="46166" x2="83227" y2="47284"/>
                        <a14:foregroundMark x1="82907" y1="42013" x2="83706" y2="47284"/>
                        <a14:foregroundMark x1="77636" y1="49201" x2="83387" y2="47444"/>
                        <a14:foregroundMark x1="30511" y1="31150" x2="33387" y2="25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878" y="3168500"/>
            <a:ext cx="1823549" cy="14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.freepik.com/vector-gratis/feliz-nino-lindo-nino-tiene-buena-marca-examen_97632-10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2" b="89936" l="9904" r="89936">
                        <a14:foregroundMark x1="45527" y1="33067" x2="62460" y2="25719"/>
                        <a14:foregroundMark x1="51757" y1="16294" x2="51757" y2="4792"/>
                        <a14:foregroundMark x1="23962" y1="46486" x2="15974" y2="37061"/>
                        <a14:foregroundMark x1="25879" y1="44249" x2="30192" y2="36262"/>
                        <a14:foregroundMark x1="28115" y1="47764" x2="33227" y2="56230"/>
                        <a14:foregroundMark x1="26358" y1="47764" x2="19169" y2="57827"/>
                        <a14:foregroundMark x1="28754" y1="56869" x2="33546" y2="56390"/>
                        <a14:foregroundMark x1="33546" y1="46805" x2="33546" y2="55591"/>
                        <a14:foregroundMark x1="44249" y1="79393" x2="39617" y2="86901"/>
                        <a14:foregroundMark x1="63578" y1="69489" x2="62460" y2="74760"/>
                        <a14:foregroundMark x1="65655" y1="72524" x2="67252" y2="70767"/>
                        <a14:foregroundMark x1="46326" y1="86262" x2="46645" y2="83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07" y="3169480"/>
            <a:ext cx="1626937" cy="14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humbs.dreamstime.com/b/%D0%BC%D0%B8-%D1%8B%D0%B9-%D0%BC%D0%B0-%D1%8C%D1%87%D0%B8%D0%BA-%D1%81-%D1%88%D0%B0%D1%80%D0%B6%D0%B5%D0%BC-%D1%80%D1%8E%D0%BA%D0%B7%D0%B0%D0%BA%D0%B0-884322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25" b="96000" l="10000" r="90000">
                        <a14:foregroundMark x1="50750" y1="38375" x2="58625" y2="28375"/>
                        <a14:foregroundMark x1="66625" y1="44000" x2="70750" y2="33875"/>
                        <a14:foregroundMark x1="63625" y1="16250" x2="63250" y2="1625"/>
                        <a14:foregroundMark x1="78375" y1="54500" x2="83625" y2="42375"/>
                        <a14:foregroundMark x1="38125" y1="82750" x2="39375" y2="96000"/>
                        <a14:foregroundMark x1="57375" y1="87375" x2="60750" y2="92000"/>
                        <a14:foregroundMark x1="39375" y1="95125" x2="51000" y2="95000"/>
                        <a14:foregroundMark x1="66000" y1="91750" x2="49500" y2="91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21" y="3067512"/>
            <a:ext cx="1594647" cy="158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  <p:bldP spid="18" grpId="0" animBg="1"/>
      <p:bldP spid="31" grpId="0" animBg="1"/>
      <p:bldP spid="32" grpId="0" animBg="1"/>
      <p:bldP spid="34" grpId="0" animBg="1"/>
      <p:bldP spid="48" grpId="0" animBg="1"/>
      <p:bldP spid="49" grpId="0" animBg="1"/>
      <p:bldP spid="50" grpId="0" animBg="1"/>
      <p:bldP spid="52" grpId="0" animBg="1"/>
      <p:bldP spid="66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E423FC0-CA8F-4BFA-87BD-9021999F0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6695" y="545432"/>
            <a:ext cx="13042231" cy="468429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kk-KZ" sz="48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Сау болыңыздар!</a:t>
            </a:r>
            <a:endParaRPr lang="ru-RU" sz="48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E423FC0-CA8F-4BFA-87BD-9021999F0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35308" y="-215153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F443D6-0038-404E-BC48-0F08424A7F43}"/>
              </a:ext>
            </a:extLst>
          </p:cNvPr>
          <p:cNvSpPr txBox="1"/>
          <p:nvPr/>
        </p:nvSpPr>
        <p:spPr>
          <a:xfrm>
            <a:off x="4171832" y="262473"/>
            <a:ext cx="3236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Наурыз көже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B3FDBE-4E3F-4B57-8E5E-860B5842A90F}"/>
              </a:ext>
            </a:extLst>
          </p:cNvPr>
          <p:cNvSpPr txBox="1"/>
          <p:nvPr/>
        </p:nvSpPr>
        <p:spPr>
          <a:xfrm>
            <a:off x="947734" y="993831"/>
            <a:ext cx="3277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Наурыз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басы.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76DD97-CD68-4D10-954A-1B2613997131}"/>
              </a:ext>
            </a:extLst>
          </p:cNvPr>
          <p:cNvSpPr txBox="1"/>
          <p:nvPr/>
        </p:nvSpPr>
        <p:spPr>
          <a:xfrm>
            <a:off x="799817" y="1972020"/>
            <a:ext cx="849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Наурыз тойының мақсаты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халыққа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молшылық тілеу.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AEA586-7963-4BDA-AE2B-247B7EC3B39A}"/>
              </a:ext>
            </a:extLst>
          </p:cNvPr>
          <p:cNvSpPr txBox="1"/>
          <p:nvPr/>
        </p:nvSpPr>
        <p:spPr>
          <a:xfrm>
            <a:off x="9332822" y="2018015"/>
            <a:ext cx="2799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 үшін қазан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325E05-A28E-41A5-847E-5B52D68D96A4}"/>
              </a:ext>
            </a:extLst>
          </p:cNvPr>
          <p:cNvSpPr txBox="1"/>
          <p:nvPr/>
        </p:nvSpPr>
        <p:spPr>
          <a:xfrm>
            <a:off x="4944265" y="3020127"/>
            <a:ext cx="6138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Наурызкөже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әртүрлі дәннен жасалады.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CC16E7-3C89-4D26-8470-6C74D8E2CC25}"/>
              </a:ext>
            </a:extLst>
          </p:cNvPr>
          <p:cNvSpPr txBox="1"/>
          <p:nvPr/>
        </p:nvSpPr>
        <p:spPr>
          <a:xfrm>
            <a:off x="382387" y="4102477"/>
            <a:ext cx="970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бидай, тары, қамыр, су, ет, тұз, сүт сияқты жеті дәм салынады.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3F2179-D0A8-45DD-8F0A-E42EF9556220}"/>
              </a:ext>
            </a:extLst>
          </p:cNvPr>
          <p:cNvSpPr txBox="1"/>
          <p:nvPr/>
        </p:nvSpPr>
        <p:spPr>
          <a:xfrm>
            <a:off x="9947050" y="4102921"/>
            <a:ext cx="2293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Наурызкөже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69D606-1B83-4FE2-96A8-C2C9F61A7D71}"/>
              </a:ext>
            </a:extLst>
          </p:cNvPr>
          <p:cNvSpPr txBox="1"/>
          <p:nvPr/>
        </p:nvSpPr>
        <p:spPr>
          <a:xfrm>
            <a:off x="799817" y="6225313"/>
            <a:ext cx="5649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Көжеге құрт езіп, уызды да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қосады.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3654AD-7A2F-4AC9-931E-BB0EC1A3311B}"/>
              </a:ext>
            </a:extLst>
          </p:cNvPr>
          <p:cNvSpPr txBox="1"/>
          <p:nvPr/>
        </p:nvSpPr>
        <p:spPr>
          <a:xfrm>
            <a:off x="382387" y="3045669"/>
            <a:ext cx="4606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наурызкөже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жасайды.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2A65B95-614C-47ED-A557-64A18A8DAC60}"/>
              </a:ext>
            </a:extLst>
          </p:cNvPr>
          <p:cNvSpPr txBox="1"/>
          <p:nvPr/>
        </p:nvSpPr>
        <p:spPr>
          <a:xfrm>
            <a:off x="11046793" y="3073915"/>
            <a:ext cx="1085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Оған </a:t>
            </a:r>
            <a:endParaRPr lang="kk-KZ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1CFB0B1-EFAD-43FC-80CD-D781D114D582}"/>
              </a:ext>
            </a:extLst>
          </p:cNvPr>
          <p:cNvSpPr txBox="1"/>
          <p:nvPr/>
        </p:nvSpPr>
        <p:spPr>
          <a:xfrm>
            <a:off x="382387" y="5166726"/>
            <a:ext cx="5025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арнап ет, қазы сақталады.</a:t>
            </a:r>
            <a:endParaRPr lang="kk-KZ" sz="2800" dirty="0"/>
          </a:p>
        </p:txBody>
      </p:sp>
    </p:spTree>
    <p:extLst>
      <p:ext uri="{BB962C8B-B14F-4D97-AF65-F5344CB8AC3E}">
        <p14:creationId xmlns:p14="http://schemas.microsoft.com/office/powerpoint/2010/main" val="26715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>
            <a:extLst>
              <a:ext uri="{FF2B5EF4-FFF2-40B4-BE49-F238E27FC236}">
                <a16:creationId xmlns:a16="http://schemas.microsoft.com/office/drawing/2014/main" xmlns="" id="{4E423FC0-CA8F-4BFA-87BD-9021999F0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6C4715AB-CC37-462D-9DE1-4AF9FDC278DC}"/>
              </a:ext>
            </a:extLst>
          </p:cNvPr>
          <p:cNvGrpSpPr/>
          <p:nvPr/>
        </p:nvGrpSpPr>
        <p:grpSpPr>
          <a:xfrm rot="1999018">
            <a:off x="3781276" y="2094501"/>
            <a:ext cx="550715" cy="902002"/>
            <a:chOff x="3212000" y="311291"/>
            <a:chExt cx="1063039" cy="174112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72D7D376-38A3-443E-9EC9-95553B9653BF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F38D16A1-338F-45E8-94FA-1CDC2ADCF0F4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C33DD9A6-1AA1-4DD3-BE28-8B5FD135714B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51670102-DD86-4D83-9011-69A1FCD825D8}"/>
              </a:ext>
            </a:extLst>
          </p:cNvPr>
          <p:cNvSpPr/>
          <p:nvPr/>
        </p:nvSpPr>
        <p:spPr>
          <a:xfrm rot="5400000">
            <a:off x="4815946" y="-2152296"/>
            <a:ext cx="1411244" cy="11043138"/>
          </a:xfrm>
          <a:custGeom>
            <a:avLst/>
            <a:gdLst>
              <a:gd name="connsiteX0" fmla="*/ 0 w 657663"/>
              <a:gd name="connsiteY0" fmla="*/ 11043138 h 11043138"/>
              <a:gd name="connsiteX1" fmla="*/ 328832 w 657663"/>
              <a:gd name="connsiteY1" fmla="*/ 0 h 11043138"/>
              <a:gd name="connsiteX2" fmla="*/ 657663 w 657663"/>
              <a:gd name="connsiteY2" fmla="*/ 11043138 h 11043138"/>
              <a:gd name="connsiteX3" fmla="*/ 0 w 657663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386512 w 1044175"/>
              <a:gd name="connsiteY0" fmla="*/ 11043138 h 11043138"/>
              <a:gd name="connsiteX1" fmla="*/ 715344 w 1044175"/>
              <a:gd name="connsiteY1" fmla="*/ 0 h 11043138"/>
              <a:gd name="connsiteX2" fmla="*/ 1044175 w 1044175"/>
              <a:gd name="connsiteY2" fmla="*/ 11043138 h 11043138"/>
              <a:gd name="connsiteX3" fmla="*/ 386512 w 1044175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513789"/>
              <a:gd name="connsiteY0" fmla="*/ 11043138 h 11043138"/>
              <a:gd name="connsiteX1" fmla="*/ 978679 w 1513789"/>
              <a:gd name="connsiteY1" fmla="*/ 0 h 11043138"/>
              <a:gd name="connsiteX2" fmla="*/ 1307510 w 1513789"/>
              <a:gd name="connsiteY2" fmla="*/ 11043138 h 11043138"/>
              <a:gd name="connsiteX3" fmla="*/ 649847 w 1513789"/>
              <a:gd name="connsiteY3" fmla="*/ 11043138 h 11043138"/>
              <a:gd name="connsiteX0" fmla="*/ 547302 w 1411244"/>
              <a:gd name="connsiteY0" fmla="*/ 11043138 h 11043138"/>
              <a:gd name="connsiteX1" fmla="*/ 876134 w 1411244"/>
              <a:gd name="connsiteY1" fmla="*/ 0 h 11043138"/>
              <a:gd name="connsiteX2" fmla="*/ 1204965 w 1411244"/>
              <a:gd name="connsiteY2" fmla="*/ 11043138 h 11043138"/>
              <a:gd name="connsiteX3" fmla="*/ 547302 w 1411244"/>
              <a:gd name="connsiteY3" fmla="*/ 11043138 h 110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1244" h="11043138">
                <a:moveTo>
                  <a:pt x="547302" y="11043138"/>
                </a:moveTo>
                <a:cubicBezTo>
                  <a:pt x="-1340693" y="7446498"/>
                  <a:pt x="2384311" y="3610707"/>
                  <a:pt x="876134" y="0"/>
                </a:cubicBezTo>
                <a:cubicBezTo>
                  <a:pt x="2673866" y="3343421"/>
                  <a:pt x="-803783" y="7615311"/>
                  <a:pt x="1204965" y="11043138"/>
                </a:cubicBezTo>
                <a:lnTo>
                  <a:pt x="547302" y="11043138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4">
            <a:extLst>
              <a:ext uri="{FF2B5EF4-FFF2-40B4-BE49-F238E27FC236}">
                <a16:creationId xmlns:a16="http://schemas.microsoft.com/office/drawing/2014/main" xmlns="" id="{2636FE85-4ECC-439F-87B4-A7CB92AA633E}"/>
              </a:ext>
            </a:extLst>
          </p:cNvPr>
          <p:cNvSpPr/>
          <p:nvPr/>
        </p:nvSpPr>
        <p:spPr>
          <a:xfrm rot="1256928">
            <a:off x="1750662" y="1756479"/>
            <a:ext cx="480938" cy="1099513"/>
          </a:xfrm>
          <a:custGeom>
            <a:avLst/>
            <a:gdLst>
              <a:gd name="connsiteX0" fmla="*/ 0 w 657663"/>
              <a:gd name="connsiteY0" fmla="*/ 11043138 h 11043138"/>
              <a:gd name="connsiteX1" fmla="*/ 328832 w 657663"/>
              <a:gd name="connsiteY1" fmla="*/ 0 h 11043138"/>
              <a:gd name="connsiteX2" fmla="*/ 657663 w 657663"/>
              <a:gd name="connsiteY2" fmla="*/ 11043138 h 11043138"/>
              <a:gd name="connsiteX3" fmla="*/ 0 w 657663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386512 w 1044175"/>
              <a:gd name="connsiteY0" fmla="*/ 11043138 h 11043138"/>
              <a:gd name="connsiteX1" fmla="*/ 715344 w 1044175"/>
              <a:gd name="connsiteY1" fmla="*/ 0 h 11043138"/>
              <a:gd name="connsiteX2" fmla="*/ 1044175 w 1044175"/>
              <a:gd name="connsiteY2" fmla="*/ 11043138 h 11043138"/>
              <a:gd name="connsiteX3" fmla="*/ 386512 w 1044175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513789"/>
              <a:gd name="connsiteY0" fmla="*/ 11043138 h 11043138"/>
              <a:gd name="connsiteX1" fmla="*/ 978679 w 1513789"/>
              <a:gd name="connsiteY1" fmla="*/ 0 h 11043138"/>
              <a:gd name="connsiteX2" fmla="*/ 1307510 w 1513789"/>
              <a:gd name="connsiteY2" fmla="*/ 11043138 h 11043138"/>
              <a:gd name="connsiteX3" fmla="*/ 649847 w 1513789"/>
              <a:gd name="connsiteY3" fmla="*/ 11043138 h 11043138"/>
              <a:gd name="connsiteX0" fmla="*/ 547302 w 1411244"/>
              <a:gd name="connsiteY0" fmla="*/ 11043138 h 11043138"/>
              <a:gd name="connsiteX1" fmla="*/ 876134 w 1411244"/>
              <a:gd name="connsiteY1" fmla="*/ 0 h 11043138"/>
              <a:gd name="connsiteX2" fmla="*/ 1204965 w 1411244"/>
              <a:gd name="connsiteY2" fmla="*/ 11043138 h 11043138"/>
              <a:gd name="connsiteX3" fmla="*/ 547302 w 1411244"/>
              <a:gd name="connsiteY3" fmla="*/ 11043138 h 11043138"/>
              <a:gd name="connsiteX0" fmla="*/ 547302 w 1967591"/>
              <a:gd name="connsiteY0" fmla="*/ 11043138 h 11043138"/>
              <a:gd name="connsiteX1" fmla="*/ 876134 w 1967591"/>
              <a:gd name="connsiteY1" fmla="*/ 0 h 11043138"/>
              <a:gd name="connsiteX2" fmla="*/ 1204965 w 1967591"/>
              <a:gd name="connsiteY2" fmla="*/ 11043138 h 11043138"/>
              <a:gd name="connsiteX3" fmla="*/ 547302 w 1967591"/>
              <a:gd name="connsiteY3" fmla="*/ 11043138 h 11043138"/>
              <a:gd name="connsiteX0" fmla="*/ -1 w 1420288"/>
              <a:gd name="connsiteY0" fmla="*/ 11043138 h 11043138"/>
              <a:gd name="connsiteX1" fmla="*/ 328831 w 1420288"/>
              <a:gd name="connsiteY1" fmla="*/ 0 h 11043138"/>
              <a:gd name="connsiteX2" fmla="*/ 657662 w 1420288"/>
              <a:gd name="connsiteY2" fmla="*/ 11043138 h 11043138"/>
              <a:gd name="connsiteX3" fmla="*/ -1 w 1420288"/>
              <a:gd name="connsiteY3" fmla="*/ 11043138 h 11043138"/>
              <a:gd name="connsiteX0" fmla="*/ 0 w 1420289"/>
              <a:gd name="connsiteY0" fmla="*/ 11043138 h 11043138"/>
              <a:gd name="connsiteX1" fmla="*/ 328832 w 1420289"/>
              <a:gd name="connsiteY1" fmla="*/ 0 h 11043138"/>
              <a:gd name="connsiteX2" fmla="*/ 657663 w 1420289"/>
              <a:gd name="connsiteY2" fmla="*/ 11043138 h 11043138"/>
              <a:gd name="connsiteX3" fmla="*/ 0 w 1420289"/>
              <a:gd name="connsiteY3" fmla="*/ 11043138 h 110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289" h="11043138">
                <a:moveTo>
                  <a:pt x="0" y="11043138"/>
                </a:moveTo>
                <a:cubicBezTo>
                  <a:pt x="467021" y="8488519"/>
                  <a:pt x="1837009" y="3610707"/>
                  <a:pt x="328832" y="0"/>
                </a:cubicBezTo>
                <a:cubicBezTo>
                  <a:pt x="2126564" y="3343421"/>
                  <a:pt x="1308456" y="7977752"/>
                  <a:pt x="657663" y="11043138"/>
                </a:cubicBezTo>
                <a:lnTo>
                  <a:pt x="0" y="11043138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4">
            <a:extLst>
              <a:ext uri="{FF2B5EF4-FFF2-40B4-BE49-F238E27FC236}">
                <a16:creationId xmlns:a16="http://schemas.microsoft.com/office/drawing/2014/main" xmlns="" id="{032E5AEE-CDB1-48E4-BE3B-22164DC61E28}"/>
              </a:ext>
            </a:extLst>
          </p:cNvPr>
          <p:cNvSpPr/>
          <p:nvPr/>
        </p:nvSpPr>
        <p:spPr>
          <a:xfrm rot="19806406" flipV="1">
            <a:off x="2599628" y="2985879"/>
            <a:ext cx="480938" cy="1099513"/>
          </a:xfrm>
          <a:custGeom>
            <a:avLst/>
            <a:gdLst>
              <a:gd name="connsiteX0" fmla="*/ 0 w 657663"/>
              <a:gd name="connsiteY0" fmla="*/ 11043138 h 11043138"/>
              <a:gd name="connsiteX1" fmla="*/ 328832 w 657663"/>
              <a:gd name="connsiteY1" fmla="*/ 0 h 11043138"/>
              <a:gd name="connsiteX2" fmla="*/ 657663 w 657663"/>
              <a:gd name="connsiteY2" fmla="*/ 11043138 h 11043138"/>
              <a:gd name="connsiteX3" fmla="*/ 0 w 657663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386512 w 1044175"/>
              <a:gd name="connsiteY0" fmla="*/ 11043138 h 11043138"/>
              <a:gd name="connsiteX1" fmla="*/ 715344 w 1044175"/>
              <a:gd name="connsiteY1" fmla="*/ 0 h 11043138"/>
              <a:gd name="connsiteX2" fmla="*/ 1044175 w 1044175"/>
              <a:gd name="connsiteY2" fmla="*/ 11043138 h 11043138"/>
              <a:gd name="connsiteX3" fmla="*/ 386512 w 1044175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513789"/>
              <a:gd name="connsiteY0" fmla="*/ 11043138 h 11043138"/>
              <a:gd name="connsiteX1" fmla="*/ 978679 w 1513789"/>
              <a:gd name="connsiteY1" fmla="*/ 0 h 11043138"/>
              <a:gd name="connsiteX2" fmla="*/ 1307510 w 1513789"/>
              <a:gd name="connsiteY2" fmla="*/ 11043138 h 11043138"/>
              <a:gd name="connsiteX3" fmla="*/ 649847 w 1513789"/>
              <a:gd name="connsiteY3" fmla="*/ 11043138 h 11043138"/>
              <a:gd name="connsiteX0" fmla="*/ 547302 w 1411244"/>
              <a:gd name="connsiteY0" fmla="*/ 11043138 h 11043138"/>
              <a:gd name="connsiteX1" fmla="*/ 876134 w 1411244"/>
              <a:gd name="connsiteY1" fmla="*/ 0 h 11043138"/>
              <a:gd name="connsiteX2" fmla="*/ 1204965 w 1411244"/>
              <a:gd name="connsiteY2" fmla="*/ 11043138 h 11043138"/>
              <a:gd name="connsiteX3" fmla="*/ 547302 w 1411244"/>
              <a:gd name="connsiteY3" fmla="*/ 11043138 h 11043138"/>
              <a:gd name="connsiteX0" fmla="*/ 547302 w 1967591"/>
              <a:gd name="connsiteY0" fmla="*/ 11043138 h 11043138"/>
              <a:gd name="connsiteX1" fmla="*/ 876134 w 1967591"/>
              <a:gd name="connsiteY1" fmla="*/ 0 h 11043138"/>
              <a:gd name="connsiteX2" fmla="*/ 1204965 w 1967591"/>
              <a:gd name="connsiteY2" fmla="*/ 11043138 h 11043138"/>
              <a:gd name="connsiteX3" fmla="*/ 547302 w 1967591"/>
              <a:gd name="connsiteY3" fmla="*/ 11043138 h 11043138"/>
              <a:gd name="connsiteX0" fmla="*/ -1 w 1420288"/>
              <a:gd name="connsiteY0" fmla="*/ 11043138 h 11043138"/>
              <a:gd name="connsiteX1" fmla="*/ 328831 w 1420288"/>
              <a:gd name="connsiteY1" fmla="*/ 0 h 11043138"/>
              <a:gd name="connsiteX2" fmla="*/ 657662 w 1420288"/>
              <a:gd name="connsiteY2" fmla="*/ 11043138 h 11043138"/>
              <a:gd name="connsiteX3" fmla="*/ -1 w 1420288"/>
              <a:gd name="connsiteY3" fmla="*/ 11043138 h 11043138"/>
              <a:gd name="connsiteX0" fmla="*/ 0 w 1420289"/>
              <a:gd name="connsiteY0" fmla="*/ 11043138 h 11043138"/>
              <a:gd name="connsiteX1" fmla="*/ 328832 w 1420289"/>
              <a:gd name="connsiteY1" fmla="*/ 0 h 11043138"/>
              <a:gd name="connsiteX2" fmla="*/ 657663 w 1420289"/>
              <a:gd name="connsiteY2" fmla="*/ 11043138 h 11043138"/>
              <a:gd name="connsiteX3" fmla="*/ 0 w 1420289"/>
              <a:gd name="connsiteY3" fmla="*/ 11043138 h 110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289" h="11043138">
                <a:moveTo>
                  <a:pt x="0" y="11043138"/>
                </a:moveTo>
                <a:cubicBezTo>
                  <a:pt x="467021" y="8488519"/>
                  <a:pt x="1837009" y="3610707"/>
                  <a:pt x="328832" y="0"/>
                </a:cubicBezTo>
                <a:cubicBezTo>
                  <a:pt x="2126564" y="3343421"/>
                  <a:pt x="1308456" y="7977752"/>
                  <a:pt x="657663" y="11043138"/>
                </a:cubicBezTo>
                <a:lnTo>
                  <a:pt x="0" y="11043138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4">
            <a:extLst>
              <a:ext uri="{FF2B5EF4-FFF2-40B4-BE49-F238E27FC236}">
                <a16:creationId xmlns:a16="http://schemas.microsoft.com/office/drawing/2014/main" xmlns="" id="{F3C056D3-82D3-492F-B280-46A89A29CA4D}"/>
              </a:ext>
            </a:extLst>
          </p:cNvPr>
          <p:cNvSpPr/>
          <p:nvPr/>
        </p:nvSpPr>
        <p:spPr>
          <a:xfrm rot="19806406" flipV="1">
            <a:off x="6568084" y="3576415"/>
            <a:ext cx="480938" cy="1099513"/>
          </a:xfrm>
          <a:custGeom>
            <a:avLst/>
            <a:gdLst>
              <a:gd name="connsiteX0" fmla="*/ 0 w 657663"/>
              <a:gd name="connsiteY0" fmla="*/ 11043138 h 11043138"/>
              <a:gd name="connsiteX1" fmla="*/ 328832 w 657663"/>
              <a:gd name="connsiteY1" fmla="*/ 0 h 11043138"/>
              <a:gd name="connsiteX2" fmla="*/ 657663 w 657663"/>
              <a:gd name="connsiteY2" fmla="*/ 11043138 h 11043138"/>
              <a:gd name="connsiteX3" fmla="*/ 0 w 657663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386512 w 1044175"/>
              <a:gd name="connsiteY0" fmla="*/ 11043138 h 11043138"/>
              <a:gd name="connsiteX1" fmla="*/ 715344 w 1044175"/>
              <a:gd name="connsiteY1" fmla="*/ 0 h 11043138"/>
              <a:gd name="connsiteX2" fmla="*/ 1044175 w 1044175"/>
              <a:gd name="connsiteY2" fmla="*/ 11043138 h 11043138"/>
              <a:gd name="connsiteX3" fmla="*/ 386512 w 1044175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513789"/>
              <a:gd name="connsiteY0" fmla="*/ 11043138 h 11043138"/>
              <a:gd name="connsiteX1" fmla="*/ 978679 w 1513789"/>
              <a:gd name="connsiteY1" fmla="*/ 0 h 11043138"/>
              <a:gd name="connsiteX2" fmla="*/ 1307510 w 1513789"/>
              <a:gd name="connsiteY2" fmla="*/ 11043138 h 11043138"/>
              <a:gd name="connsiteX3" fmla="*/ 649847 w 1513789"/>
              <a:gd name="connsiteY3" fmla="*/ 11043138 h 11043138"/>
              <a:gd name="connsiteX0" fmla="*/ 547302 w 1411244"/>
              <a:gd name="connsiteY0" fmla="*/ 11043138 h 11043138"/>
              <a:gd name="connsiteX1" fmla="*/ 876134 w 1411244"/>
              <a:gd name="connsiteY1" fmla="*/ 0 h 11043138"/>
              <a:gd name="connsiteX2" fmla="*/ 1204965 w 1411244"/>
              <a:gd name="connsiteY2" fmla="*/ 11043138 h 11043138"/>
              <a:gd name="connsiteX3" fmla="*/ 547302 w 1411244"/>
              <a:gd name="connsiteY3" fmla="*/ 11043138 h 11043138"/>
              <a:gd name="connsiteX0" fmla="*/ 547302 w 1967591"/>
              <a:gd name="connsiteY0" fmla="*/ 11043138 h 11043138"/>
              <a:gd name="connsiteX1" fmla="*/ 876134 w 1967591"/>
              <a:gd name="connsiteY1" fmla="*/ 0 h 11043138"/>
              <a:gd name="connsiteX2" fmla="*/ 1204965 w 1967591"/>
              <a:gd name="connsiteY2" fmla="*/ 11043138 h 11043138"/>
              <a:gd name="connsiteX3" fmla="*/ 547302 w 1967591"/>
              <a:gd name="connsiteY3" fmla="*/ 11043138 h 11043138"/>
              <a:gd name="connsiteX0" fmla="*/ -1 w 1420288"/>
              <a:gd name="connsiteY0" fmla="*/ 11043138 h 11043138"/>
              <a:gd name="connsiteX1" fmla="*/ 328831 w 1420288"/>
              <a:gd name="connsiteY1" fmla="*/ 0 h 11043138"/>
              <a:gd name="connsiteX2" fmla="*/ 657662 w 1420288"/>
              <a:gd name="connsiteY2" fmla="*/ 11043138 h 11043138"/>
              <a:gd name="connsiteX3" fmla="*/ -1 w 1420288"/>
              <a:gd name="connsiteY3" fmla="*/ 11043138 h 11043138"/>
              <a:gd name="connsiteX0" fmla="*/ 0 w 1420289"/>
              <a:gd name="connsiteY0" fmla="*/ 11043138 h 11043138"/>
              <a:gd name="connsiteX1" fmla="*/ 328832 w 1420289"/>
              <a:gd name="connsiteY1" fmla="*/ 0 h 11043138"/>
              <a:gd name="connsiteX2" fmla="*/ 657663 w 1420289"/>
              <a:gd name="connsiteY2" fmla="*/ 11043138 h 11043138"/>
              <a:gd name="connsiteX3" fmla="*/ 0 w 1420289"/>
              <a:gd name="connsiteY3" fmla="*/ 11043138 h 110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289" h="11043138">
                <a:moveTo>
                  <a:pt x="0" y="11043138"/>
                </a:moveTo>
                <a:cubicBezTo>
                  <a:pt x="467021" y="8488519"/>
                  <a:pt x="1837009" y="3610707"/>
                  <a:pt x="328832" y="0"/>
                </a:cubicBezTo>
                <a:cubicBezTo>
                  <a:pt x="2126564" y="3343421"/>
                  <a:pt x="1308456" y="7977752"/>
                  <a:pt x="657663" y="11043138"/>
                </a:cubicBezTo>
                <a:lnTo>
                  <a:pt x="0" y="11043138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4">
            <a:extLst>
              <a:ext uri="{FF2B5EF4-FFF2-40B4-BE49-F238E27FC236}">
                <a16:creationId xmlns:a16="http://schemas.microsoft.com/office/drawing/2014/main" xmlns="" id="{805C3B1D-1993-4F26-BFC4-3DBD1ED7F3BE}"/>
              </a:ext>
            </a:extLst>
          </p:cNvPr>
          <p:cNvSpPr/>
          <p:nvPr/>
        </p:nvSpPr>
        <p:spPr>
          <a:xfrm rot="1256928">
            <a:off x="4531408" y="2097105"/>
            <a:ext cx="480938" cy="1099513"/>
          </a:xfrm>
          <a:custGeom>
            <a:avLst/>
            <a:gdLst>
              <a:gd name="connsiteX0" fmla="*/ 0 w 657663"/>
              <a:gd name="connsiteY0" fmla="*/ 11043138 h 11043138"/>
              <a:gd name="connsiteX1" fmla="*/ 328832 w 657663"/>
              <a:gd name="connsiteY1" fmla="*/ 0 h 11043138"/>
              <a:gd name="connsiteX2" fmla="*/ 657663 w 657663"/>
              <a:gd name="connsiteY2" fmla="*/ 11043138 h 11043138"/>
              <a:gd name="connsiteX3" fmla="*/ 0 w 657663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386512 w 1044175"/>
              <a:gd name="connsiteY0" fmla="*/ 11043138 h 11043138"/>
              <a:gd name="connsiteX1" fmla="*/ 715344 w 1044175"/>
              <a:gd name="connsiteY1" fmla="*/ 0 h 11043138"/>
              <a:gd name="connsiteX2" fmla="*/ 1044175 w 1044175"/>
              <a:gd name="connsiteY2" fmla="*/ 11043138 h 11043138"/>
              <a:gd name="connsiteX3" fmla="*/ 386512 w 1044175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513789"/>
              <a:gd name="connsiteY0" fmla="*/ 11043138 h 11043138"/>
              <a:gd name="connsiteX1" fmla="*/ 978679 w 1513789"/>
              <a:gd name="connsiteY1" fmla="*/ 0 h 11043138"/>
              <a:gd name="connsiteX2" fmla="*/ 1307510 w 1513789"/>
              <a:gd name="connsiteY2" fmla="*/ 11043138 h 11043138"/>
              <a:gd name="connsiteX3" fmla="*/ 649847 w 1513789"/>
              <a:gd name="connsiteY3" fmla="*/ 11043138 h 11043138"/>
              <a:gd name="connsiteX0" fmla="*/ 547302 w 1411244"/>
              <a:gd name="connsiteY0" fmla="*/ 11043138 h 11043138"/>
              <a:gd name="connsiteX1" fmla="*/ 876134 w 1411244"/>
              <a:gd name="connsiteY1" fmla="*/ 0 h 11043138"/>
              <a:gd name="connsiteX2" fmla="*/ 1204965 w 1411244"/>
              <a:gd name="connsiteY2" fmla="*/ 11043138 h 11043138"/>
              <a:gd name="connsiteX3" fmla="*/ 547302 w 1411244"/>
              <a:gd name="connsiteY3" fmla="*/ 11043138 h 11043138"/>
              <a:gd name="connsiteX0" fmla="*/ 547302 w 1967591"/>
              <a:gd name="connsiteY0" fmla="*/ 11043138 h 11043138"/>
              <a:gd name="connsiteX1" fmla="*/ 876134 w 1967591"/>
              <a:gd name="connsiteY1" fmla="*/ 0 h 11043138"/>
              <a:gd name="connsiteX2" fmla="*/ 1204965 w 1967591"/>
              <a:gd name="connsiteY2" fmla="*/ 11043138 h 11043138"/>
              <a:gd name="connsiteX3" fmla="*/ 547302 w 1967591"/>
              <a:gd name="connsiteY3" fmla="*/ 11043138 h 11043138"/>
              <a:gd name="connsiteX0" fmla="*/ -1 w 1420288"/>
              <a:gd name="connsiteY0" fmla="*/ 11043138 h 11043138"/>
              <a:gd name="connsiteX1" fmla="*/ 328831 w 1420288"/>
              <a:gd name="connsiteY1" fmla="*/ 0 h 11043138"/>
              <a:gd name="connsiteX2" fmla="*/ 657662 w 1420288"/>
              <a:gd name="connsiteY2" fmla="*/ 11043138 h 11043138"/>
              <a:gd name="connsiteX3" fmla="*/ -1 w 1420288"/>
              <a:gd name="connsiteY3" fmla="*/ 11043138 h 11043138"/>
              <a:gd name="connsiteX0" fmla="*/ 0 w 1420289"/>
              <a:gd name="connsiteY0" fmla="*/ 11043138 h 11043138"/>
              <a:gd name="connsiteX1" fmla="*/ 328832 w 1420289"/>
              <a:gd name="connsiteY1" fmla="*/ 0 h 11043138"/>
              <a:gd name="connsiteX2" fmla="*/ 657663 w 1420289"/>
              <a:gd name="connsiteY2" fmla="*/ 11043138 h 11043138"/>
              <a:gd name="connsiteX3" fmla="*/ 0 w 1420289"/>
              <a:gd name="connsiteY3" fmla="*/ 11043138 h 110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289" h="11043138">
                <a:moveTo>
                  <a:pt x="0" y="11043138"/>
                </a:moveTo>
                <a:cubicBezTo>
                  <a:pt x="467021" y="8488519"/>
                  <a:pt x="1837009" y="3610707"/>
                  <a:pt x="328832" y="0"/>
                </a:cubicBezTo>
                <a:cubicBezTo>
                  <a:pt x="2126564" y="3343421"/>
                  <a:pt x="1308456" y="7977752"/>
                  <a:pt x="657663" y="11043138"/>
                </a:cubicBezTo>
                <a:lnTo>
                  <a:pt x="0" y="11043138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4">
            <a:extLst>
              <a:ext uri="{FF2B5EF4-FFF2-40B4-BE49-F238E27FC236}">
                <a16:creationId xmlns:a16="http://schemas.microsoft.com/office/drawing/2014/main" xmlns="" id="{E1EBF96E-19AB-41F5-B01F-2AE71015C072}"/>
              </a:ext>
            </a:extLst>
          </p:cNvPr>
          <p:cNvSpPr/>
          <p:nvPr/>
        </p:nvSpPr>
        <p:spPr>
          <a:xfrm rot="1256928">
            <a:off x="6789160" y="2740399"/>
            <a:ext cx="480938" cy="1099513"/>
          </a:xfrm>
          <a:custGeom>
            <a:avLst/>
            <a:gdLst>
              <a:gd name="connsiteX0" fmla="*/ 0 w 657663"/>
              <a:gd name="connsiteY0" fmla="*/ 11043138 h 11043138"/>
              <a:gd name="connsiteX1" fmla="*/ 328832 w 657663"/>
              <a:gd name="connsiteY1" fmla="*/ 0 h 11043138"/>
              <a:gd name="connsiteX2" fmla="*/ 657663 w 657663"/>
              <a:gd name="connsiteY2" fmla="*/ 11043138 h 11043138"/>
              <a:gd name="connsiteX3" fmla="*/ 0 w 657663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386512 w 1044175"/>
              <a:gd name="connsiteY0" fmla="*/ 11043138 h 11043138"/>
              <a:gd name="connsiteX1" fmla="*/ 715344 w 1044175"/>
              <a:gd name="connsiteY1" fmla="*/ 0 h 11043138"/>
              <a:gd name="connsiteX2" fmla="*/ 1044175 w 1044175"/>
              <a:gd name="connsiteY2" fmla="*/ 11043138 h 11043138"/>
              <a:gd name="connsiteX3" fmla="*/ 386512 w 1044175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513789"/>
              <a:gd name="connsiteY0" fmla="*/ 11043138 h 11043138"/>
              <a:gd name="connsiteX1" fmla="*/ 978679 w 1513789"/>
              <a:gd name="connsiteY1" fmla="*/ 0 h 11043138"/>
              <a:gd name="connsiteX2" fmla="*/ 1307510 w 1513789"/>
              <a:gd name="connsiteY2" fmla="*/ 11043138 h 11043138"/>
              <a:gd name="connsiteX3" fmla="*/ 649847 w 1513789"/>
              <a:gd name="connsiteY3" fmla="*/ 11043138 h 11043138"/>
              <a:gd name="connsiteX0" fmla="*/ 547302 w 1411244"/>
              <a:gd name="connsiteY0" fmla="*/ 11043138 h 11043138"/>
              <a:gd name="connsiteX1" fmla="*/ 876134 w 1411244"/>
              <a:gd name="connsiteY1" fmla="*/ 0 h 11043138"/>
              <a:gd name="connsiteX2" fmla="*/ 1204965 w 1411244"/>
              <a:gd name="connsiteY2" fmla="*/ 11043138 h 11043138"/>
              <a:gd name="connsiteX3" fmla="*/ 547302 w 1411244"/>
              <a:gd name="connsiteY3" fmla="*/ 11043138 h 11043138"/>
              <a:gd name="connsiteX0" fmla="*/ 547302 w 1967591"/>
              <a:gd name="connsiteY0" fmla="*/ 11043138 h 11043138"/>
              <a:gd name="connsiteX1" fmla="*/ 876134 w 1967591"/>
              <a:gd name="connsiteY1" fmla="*/ 0 h 11043138"/>
              <a:gd name="connsiteX2" fmla="*/ 1204965 w 1967591"/>
              <a:gd name="connsiteY2" fmla="*/ 11043138 h 11043138"/>
              <a:gd name="connsiteX3" fmla="*/ 547302 w 1967591"/>
              <a:gd name="connsiteY3" fmla="*/ 11043138 h 11043138"/>
              <a:gd name="connsiteX0" fmla="*/ -1 w 1420288"/>
              <a:gd name="connsiteY0" fmla="*/ 11043138 h 11043138"/>
              <a:gd name="connsiteX1" fmla="*/ 328831 w 1420288"/>
              <a:gd name="connsiteY1" fmla="*/ 0 h 11043138"/>
              <a:gd name="connsiteX2" fmla="*/ 657662 w 1420288"/>
              <a:gd name="connsiteY2" fmla="*/ 11043138 h 11043138"/>
              <a:gd name="connsiteX3" fmla="*/ -1 w 1420288"/>
              <a:gd name="connsiteY3" fmla="*/ 11043138 h 11043138"/>
              <a:gd name="connsiteX0" fmla="*/ 0 w 1420289"/>
              <a:gd name="connsiteY0" fmla="*/ 11043138 h 11043138"/>
              <a:gd name="connsiteX1" fmla="*/ 328832 w 1420289"/>
              <a:gd name="connsiteY1" fmla="*/ 0 h 11043138"/>
              <a:gd name="connsiteX2" fmla="*/ 657663 w 1420289"/>
              <a:gd name="connsiteY2" fmla="*/ 11043138 h 11043138"/>
              <a:gd name="connsiteX3" fmla="*/ 0 w 1420289"/>
              <a:gd name="connsiteY3" fmla="*/ 11043138 h 110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289" h="11043138">
                <a:moveTo>
                  <a:pt x="0" y="11043138"/>
                </a:moveTo>
                <a:cubicBezTo>
                  <a:pt x="467021" y="8488519"/>
                  <a:pt x="1837009" y="3610707"/>
                  <a:pt x="328832" y="0"/>
                </a:cubicBezTo>
                <a:cubicBezTo>
                  <a:pt x="2126564" y="3343421"/>
                  <a:pt x="1308456" y="7977752"/>
                  <a:pt x="657663" y="11043138"/>
                </a:cubicBezTo>
                <a:lnTo>
                  <a:pt x="0" y="11043138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4">
            <a:extLst>
              <a:ext uri="{FF2B5EF4-FFF2-40B4-BE49-F238E27FC236}">
                <a16:creationId xmlns:a16="http://schemas.microsoft.com/office/drawing/2014/main" xmlns="" id="{BF491A69-E79A-4379-87F0-8B73055FAE06}"/>
              </a:ext>
            </a:extLst>
          </p:cNvPr>
          <p:cNvSpPr/>
          <p:nvPr/>
        </p:nvSpPr>
        <p:spPr>
          <a:xfrm rot="1256928">
            <a:off x="8992308" y="3391682"/>
            <a:ext cx="271258" cy="648095"/>
          </a:xfrm>
          <a:custGeom>
            <a:avLst/>
            <a:gdLst>
              <a:gd name="connsiteX0" fmla="*/ 0 w 657663"/>
              <a:gd name="connsiteY0" fmla="*/ 11043138 h 11043138"/>
              <a:gd name="connsiteX1" fmla="*/ 328832 w 657663"/>
              <a:gd name="connsiteY1" fmla="*/ 0 h 11043138"/>
              <a:gd name="connsiteX2" fmla="*/ 657663 w 657663"/>
              <a:gd name="connsiteY2" fmla="*/ 11043138 h 11043138"/>
              <a:gd name="connsiteX3" fmla="*/ 0 w 657663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386512 w 1044175"/>
              <a:gd name="connsiteY0" fmla="*/ 11043138 h 11043138"/>
              <a:gd name="connsiteX1" fmla="*/ 715344 w 1044175"/>
              <a:gd name="connsiteY1" fmla="*/ 0 h 11043138"/>
              <a:gd name="connsiteX2" fmla="*/ 1044175 w 1044175"/>
              <a:gd name="connsiteY2" fmla="*/ 11043138 h 11043138"/>
              <a:gd name="connsiteX3" fmla="*/ 386512 w 1044175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513789"/>
              <a:gd name="connsiteY0" fmla="*/ 11043138 h 11043138"/>
              <a:gd name="connsiteX1" fmla="*/ 978679 w 1513789"/>
              <a:gd name="connsiteY1" fmla="*/ 0 h 11043138"/>
              <a:gd name="connsiteX2" fmla="*/ 1307510 w 1513789"/>
              <a:gd name="connsiteY2" fmla="*/ 11043138 h 11043138"/>
              <a:gd name="connsiteX3" fmla="*/ 649847 w 1513789"/>
              <a:gd name="connsiteY3" fmla="*/ 11043138 h 11043138"/>
              <a:gd name="connsiteX0" fmla="*/ 547302 w 1411244"/>
              <a:gd name="connsiteY0" fmla="*/ 11043138 h 11043138"/>
              <a:gd name="connsiteX1" fmla="*/ 876134 w 1411244"/>
              <a:gd name="connsiteY1" fmla="*/ 0 h 11043138"/>
              <a:gd name="connsiteX2" fmla="*/ 1204965 w 1411244"/>
              <a:gd name="connsiteY2" fmla="*/ 11043138 h 11043138"/>
              <a:gd name="connsiteX3" fmla="*/ 547302 w 1411244"/>
              <a:gd name="connsiteY3" fmla="*/ 11043138 h 11043138"/>
              <a:gd name="connsiteX0" fmla="*/ 547302 w 1967591"/>
              <a:gd name="connsiteY0" fmla="*/ 11043138 h 11043138"/>
              <a:gd name="connsiteX1" fmla="*/ 876134 w 1967591"/>
              <a:gd name="connsiteY1" fmla="*/ 0 h 11043138"/>
              <a:gd name="connsiteX2" fmla="*/ 1204965 w 1967591"/>
              <a:gd name="connsiteY2" fmla="*/ 11043138 h 11043138"/>
              <a:gd name="connsiteX3" fmla="*/ 547302 w 1967591"/>
              <a:gd name="connsiteY3" fmla="*/ 11043138 h 11043138"/>
              <a:gd name="connsiteX0" fmla="*/ -1 w 1420288"/>
              <a:gd name="connsiteY0" fmla="*/ 11043138 h 11043138"/>
              <a:gd name="connsiteX1" fmla="*/ 328831 w 1420288"/>
              <a:gd name="connsiteY1" fmla="*/ 0 h 11043138"/>
              <a:gd name="connsiteX2" fmla="*/ 657662 w 1420288"/>
              <a:gd name="connsiteY2" fmla="*/ 11043138 h 11043138"/>
              <a:gd name="connsiteX3" fmla="*/ -1 w 1420288"/>
              <a:gd name="connsiteY3" fmla="*/ 11043138 h 11043138"/>
              <a:gd name="connsiteX0" fmla="*/ 0 w 1420289"/>
              <a:gd name="connsiteY0" fmla="*/ 11043138 h 11043138"/>
              <a:gd name="connsiteX1" fmla="*/ 328832 w 1420289"/>
              <a:gd name="connsiteY1" fmla="*/ 0 h 11043138"/>
              <a:gd name="connsiteX2" fmla="*/ 657663 w 1420289"/>
              <a:gd name="connsiteY2" fmla="*/ 11043138 h 11043138"/>
              <a:gd name="connsiteX3" fmla="*/ 0 w 1420289"/>
              <a:gd name="connsiteY3" fmla="*/ 11043138 h 110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289" h="11043138">
                <a:moveTo>
                  <a:pt x="0" y="11043138"/>
                </a:moveTo>
                <a:cubicBezTo>
                  <a:pt x="467021" y="8488519"/>
                  <a:pt x="1837009" y="3610707"/>
                  <a:pt x="328832" y="0"/>
                </a:cubicBezTo>
                <a:cubicBezTo>
                  <a:pt x="2126564" y="3343421"/>
                  <a:pt x="1308456" y="7977752"/>
                  <a:pt x="657663" y="11043138"/>
                </a:cubicBezTo>
                <a:lnTo>
                  <a:pt x="0" y="11043138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4">
            <a:extLst>
              <a:ext uri="{FF2B5EF4-FFF2-40B4-BE49-F238E27FC236}">
                <a16:creationId xmlns:a16="http://schemas.microsoft.com/office/drawing/2014/main" xmlns="" id="{AF15ECA0-8811-4C0D-8D94-0DC32D61289E}"/>
              </a:ext>
            </a:extLst>
          </p:cNvPr>
          <p:cNvSpPr/>
          <p:nvPr/>
        </p:nvSpPr>
        <p:spPr>
          <a:xfrm rot="19215125" flipV="1">
            <a:off x="8863845" y="3898020"/>
            <a:ext cx="271258" cy="648095"/>
          </a:xfrm>
          <a:custGeom>
            <a:avLst/>
            <a:gdLst>
              <a:gd name="connsiteX0" fmla="*/ 0 w 657663"/>
              <a:gd name="connsiteY0" fmla="*/ 11043138 h 11043138"/>
              <a:gd name="connsiteX1" fmla="*/ 328832 w 657663"/>
              <a:gd name="connsiteY1" fmla="*/ 0 h 11043138"/>
              <a:gd name="connsiteX2" fmla="*/ 657663 w 657663"/>
              <a:gd name="connsiteY2" fmla="*/ 11043138 h 11043138"/>
              <a:gd name="connsiteX3" fmla="*/ 0 w 657663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386512 w 1044175"/>
              <a:gd name="connsiteY0" fmla="*/ 11043138 h 11043138"/>
              <a:gd name="connsiteX1" fmla="*/ 715344 w 1044175"/>
              <a:gd name="connsiteY1" fmla="*/ 0 h 11043138"/>
              <a:gd name="connsiteX2" fmla="*/ 1044175 w 1044175"/>
              <a:gd name="connsiteY2" fmla="*/ 11043138 h 11043138"/>
              <a:gd name="connsiteX3" fmla="*/ 386512 w 1044175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513789"/>
              <a:gd name="connsiteY0" fmla="*/ 11043138 h 11043138"/>
              <a:gd name="connsiteX1" fmla="*/ 978679 w 1513789"/>
              <a:gd name="connsiteY1" fmla="*/ 0 h 11043138"/>
              <a:gd name="connsiteX2" fmla="*/ 1307510 w 1513789"/>
              <a:gd name="connsiteY2" fmla="*/ 11043138 h 11043138"/>
              <a:gd name="connsiteX3" fmla="*/ 649847 w 1513789"/>
              <a:gd name="connsiteY3" fmla="*/ 11043138 h 11043138"/>
              <a:gd name="connsiteX0" fmla="*/ 547302 w 1411244"/>
              <a:gd name="connsiteY0" fmla="*/ 11043138 h 11043138"/>
              <a:gd name="connsiteX1" fmla="*/ 876134 w 1411244"/>
              <a:gd name="connsiteY1" fmla="*/ 0 h 11043138"/>
              <a:gd name="connsiteX2" fmla="*/ 1204965 w 1411244"/>
              <a:gd name="connsiteY2" fmla="*/ 11043138 h 11043138"/>
              <a:gd name="connsiteX3" fmla="*/ 547302 w 1411244"/>
              <a:gd name="connsiteY3" fmla="*/ 11043138 h 11043138"/>
              <a:gd name="connsiteX0" fmla="*/ 547302 w 1967591"/>
              <a:gd name="connsiteY0" fmla="*/ 11043138 h 11043138"/>
              <a:gd name="connsiteX1" fmla="*/ 876134 w 1967591"/>
              <a:gd name="connsiteY1" fmla="*/ 0 h 11043138"/>
              <a:gd name="connsiteX2" fmla="*/ 1204965 w 1967591"/>
              <a:gd name="connsiteY2" fmla="*/ 11043138 h 11043138"/>
              <a:gd name="connsiteX3" fmla="*/ 547302 w 1967591"/>
              <a:gd name="connsiteY3" fmla="*/ 11043138 h 11043138"/>
              <a:gd name="connsiteX0" fmla="*/ -1 w 1420288"/>
              <a:gd name="connsiteY0" fmla="*/ 11043138 h 11043138"/>
              <a:gd name="connsiteX1" fmla="*/ 328831 w 1420288"/>
              <a:gd name="connsiteY1" fmla="*/ 0 h 11043138"/>
              <a:gd name="connsiteX2" fmla="*/ 657662 w 1420288"/>
              <a:gd name="connsiteY2" fmla="*/ 11043138 h 11043138"/>
              <a:gd name="connsiteX3" fmla="*/ -1 w 1420288"/>
              <a:gd name="connsiteY3" fmla="*/ 11043138 h 11043138"/>
              <a:gd name="connsiteX0" fmla="*/ 0 w 1420289"/>
              <a:gd name="connsiteY0" fmla="*/ 11043138 h 11043138"/>
              <a:gd name="connsiteX1" fmla="*/ 328832 w 1420289"/>
              <a:gd name="connsiteY1" fmla="*/ 0 h 11043138"/>
              <a:gd name="connsiteX2" fmla="*/ 657663 w 1420289"/>
              <a:gd name="connsiteY2" fmla="*/ 11043138 h 11043138"/>
              <a:gd name="connsiteX3" fmla="*/ 0 w 1420289"/>
              <a:gd name="connsiteY3" fmla="*/ 11043138 h 110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289" h="11043138">
                <a:moveTo>
                  <a:pt x="0" y="11043138"/>
                </a:moveTo>
                <a:cubicBezTo>
                  <a:pt x="467021" y="8488519"/>
                  <a:pt x="1837009" y="3610707"/>
                  <a:pt x="328832" y="0"/>
                </a:cubicBezTo>
                <a:cubicBezTo>
                  <a:pt x="2126564" y="3343421"/>
                  <a:pt x="1308456" y="7977752"/>
                  <a:pt x="657663" y="11043138"/>
                </a:cubicBezTo>
                <a:lnTo>
                  <a:pt x="0" y="11043138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959ED7F-9C35-4C08-A187-7FB61208A1A3}"/>
              </a:ext>
            </a:extLst>
          </p:cNvPr>
          <p:cNvGrpSpPr/>
          <p:nvPr/>
        </p:nvGrpSpPr>
        <p:grpSpPr>
          <a:xfrm rot="20496032">
            <a:off x="1460952" y="548290"/>
            <a:ext cx="933030" cy="1528185"/>
            <a:chOff x="3212000" y="311291"/>
            <a:chExt cx="1063039" cy="174112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4B7A8153-7F57-4676-95AE-28C488DA27EC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8CAE2634-9D9E-49FD-BB8E-C21323463036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DE058668-4622-40E6-9323-A86E9B54885A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2E74A897-0892-4A6B-B767-5DCC9CEF416F}"/>
              </a:ext>
            </a:extLst>
          </p:cNvPr>
          <p:cNvGrpSpPr/>
          <p:nvPr/>
        </p:nvGrpSpPr>
        <p:grpSpPr>
          <a:xfrm rot="9349289">
            <a:off x="2862060" y="3582204"/>
            <a:ext cx="933030" cy="1528185"/>
            <a:chOff x="3212000" y="311291"/>
            <a:chExt cx="1063039" cy="1741123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DDA524D2-C04D-4F1E-B9E9-C2D51DCCB62E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6FE1C3C8-91B2-4FDC-B300-4B11F1034424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D0837556-7874-4397-8993-82AF1011B780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1DD4CCB2-1B52-4068-878D-EE59EB3D473A}"/>
              </a:ext>
            </a:extLst>
          </p:cNvPr>
          <p:cNvGrpSpPr/>
          <p:nvPr/>
        </p:nvGrpSpPr>
        <p:grpSpPr>
          <a:xfrm rot="20164273">
            <a:off x="4255384" y="1005030"/>
            <a:ext cx="842670" cy="1380187"/>
            <a:chOff x="3212000" y="311291"/>
            <a:chExt cx="1063039" cy="1741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13E6C63A-2AD3-48D1-AF50-1A96682F9C1E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B01CC2E-9BDF-4730-9C5C-6676AD42F1B0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9A5861D8-B59E-4EB4-87AF-90825A6EBB76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B8FFD79E-93E5-4E7F-BB98-85A6E3197F69}"/>
              </a:ext>
            </a:extLst>
          </p:cNvPr>
          <p:cNvGrpSpPr/>
          <p:nvPr/>
        </p:nvGrpSpPr>
        <p:grpSpPr>
          <a:xfrm rot="1999018">
            <a:off x="4878127" y="1491934"/>
            <a:ext cx="550715" cy="902002"/>
            <a:chOff x="3212000" y="311291"/>
            <a:chExt cx="1063039" cy="174112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2DFE1470-5770-44D1-91A2-EF12B5B94D54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A42979FB-62E3-4A70-B397-DF13F92F7CED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7C0CA23E-3D07-43FF-A7F3-491A9FC3E418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77FA5A73-30F3-4A10-956C-987431FEE571}"/>
              </a:ext>
            </a:extLst>
          </p:cNvPr>
          <p:cNvGrpSpPr/>
          <p:nvPr/>
        </p:nvGrpSpPr>
        <p:grpSpPr>
          <a:xfrm rot="9852401">
            <a:off x="6679551" y="4053664"/>
            <a:ext cx="933030" cy="1528185"/>
            <a:chOff x="3212000" y="311291"/>
            <a:chExt cx="1063039" cy="1741123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CEBC9CA-8952-4673-8013-FB0A3E226AFA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10AA4DF9-FB45-40CB-A2E7-6CC1FD049368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C64F62BD-39D9-4EEF-AAE0-E33A88C5F798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5034E60C-603E-47DB-90C5-3D8E01E24AB3}"/>
              </a:ext>
            </a:extLst>
          </p:cNvPr>
          <p:cNvGrpSpPr/>
          <p:nvPr/>
        </p:nvGrpSpPr>
        <p:grpSpPr>
          <a:xfrm rot="7597554">
            <a:off x="7063436" y="3934258"/>
            <a:ext cx="550715" cy="902002"/>
            <a:chOff x="3212000" y="311291"/>
            <a:chExt cx="1063039" cy="174112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1A00CABB-3C60-4210-A55E-90CDBD4638B7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484EA7DF-D242-4449-B8FD-9A1010EDCD82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3B85012-DC06-4B79-9F26-BCA29F842685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0CC2464B-70EF-49F0-925D-F92DE3676427}"/>
              </a:ext>
            </a:extLst>
          </p:cNvPr>
          <p:cNvGrpSpPr/>
          <p:nvPr/>
        </p:nvGrpSpPr>
        <p:grpSpPr>
          <a:xfrm rot="19612248">
            <a:off x="6698953" y="2444168"/>
            <a:ext cx="550715" cy="902002"/>
            <a:chOff x="3212000" y="311291"/>
            <a:chExt cx="1063039" cy="174112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37C3D07D-89A1-48B2-831C-4B6EA87879A8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92F87B27-37CF-4750-90C3-69DAC13A7AF1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1B841E4B-D9C2-43BA-AC32-036C3C7B1BFA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CE51541F-12B5-4E86-81CA-15895A99B34A}"/>
              </a:ext>
            </a:extLst>
          </p:cNvPr>
          <p:cNvGrpSpPr/>
          <p:nvPr/>
        </p:nvGrpSpPr>
        <p:grpSpPr>
          <a:xfrm rot="3248407">
            <a:off x="7214076" y="2497487"/>
            <a:ext cx="550715" cy="902002"/>
            <a:chOff x="3212000" y="311291"/>
            <a:chExt cx="1063039" cy="174112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0351CE23-73C5-410B-9F95-7EE59B9A8320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F0B89F69-C6BA-40CC-8A81-8F10E28C8D02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383D8B63-F171-468A-9FB4-4E6250B950C4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3D72CE7B-4DFF-47D3-AEBD-FCEC839FBA9E}"/>
              </a:ext>
            </a:extLst>
          </p:cNvPr>
          <p:cNvGrpSpPr/>
          <p:nvPr/>
        </p:nvGrpSpPr>
        <p:grpSpPr>
          <a:xfrm rot="2440965">
            <a:off x="11076796" y="2780976"/>
            <a:ext cx="550715" cy="902002"/>
            <a:chOff x="3212000" y="311291"/>
            <a:chExt cx="1063039" cy="174112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4153141-01AF-4AF4-ACC9-5C3FD3BC7AC1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F8BAC5F0-2407-49AD-A8ED-6DDFAF5D71FB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9A096D3E-C757-482F-9C3C-5DAD9B20FBDB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7E44ED4B-5D3B-4377-85D3-3CF7522DC135}"/>
              </a:ext>
            </a:extLst>
          </p:cNvPr>
          <p:cNvGrpSpPr/>
          <p:nvPr/>
        </p:nvGrpSpPr>
        <p:grpSpPr>
          <a:xfrm rot="7032390">
            <a:off x="11165026" y="3246344"/>
            <a:ext cx="550715" cy="902002"/>
            <a:chOff x="3212000" y="311291"/>
            <a:chExt cx="1063039" cy="174112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2CA7F758-87BC-4797-BCDF-5D7A515056EF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A529FF7C-AA70-4F3D-AD48-60C69652B52A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5D1E37B-9838-470B-9418-CB82337B5CE1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68EA3FB0-99E6-4632-B948-48E6C92F3BFB}"/>
              </a:ext>
            </a:extLst>
          </p:cNvPr>
          <p:cNvGrpSpPr/>
          <p:nvPr/>
        </p:nvGrpSpPr>
        <p:grpSpPr>
          <a:xfrm rot="1984977">
            <a:off x="9053017" y="2309532"/>
            <a:ext cx="933030" cy="1528185"/>
            <a:chOff x="3212000" y="311291"/>
            <a:chExt cx="1063039" cy="1741123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96F3E0C6-3C78-4700-B5A4-450722A1500D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0FCFDA10-7CAE-499C-8075-426F12604D36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33060A-05CE-46B1-98BC-DEDCF6D62EDC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906F85B9-42A6-4D83-87FF-876C5BF06675}"/>
              </a:ext>
            </a:extLst>
          </p:cNvPr>
          <p:cNvGrpSpPr/>
          <p:nvPr/>
        </p:nvGrpSpPr>
        <p:grpSpPr>
          <a:xfrm rot="9078286">
            <a:off x="9007474" y="4130861"/>
            <a:ext cx="550715" cy="902002"/>
            <a:chOff x="3212000" y="311291"/>
            <a:chExt cx="1063039" cy="174112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7ED681FF-6008-43BC-A0F0-E1389815E619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CD564F8F-11A0-4532-8DD5-E9318D281C45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E23C51C1-F2A0-415C-A6DB-A173FADE19CF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15">
            <a:extLst>
              <a:ext uri="{FF2B5EF4-FFF2-40B4-BE49-F238E27FC236}">
                <a16:creationId xmlns:a16="http://schemas.microsoft.com/office/drawing/2014/main" xmlns="" id="{9C6B6E0E-25E6-43E1-AA50-D94257BC1ED4}"/>
              </a:ext>
            </a:extLst>
          </p:cNvPr>
          <p:cNvGrpSpPr/>
          <p:nvPr/>
        </p:nvGrpSpPr>
        <p:grpSpPr>
          <a:xfrm>
            <a:off x="893776" y="2875736"/>
            <a:ext cx="1481797" cy="1481798"/>
            <a:chOff x="159745" y="1750179"/>
            <a:chExt cx="1481797" cy="1481798"/>
          </a:xfrm>
        </p:grpSpPr>
        <p:grpSp>
          <p:nvGrpSpPr>
            <p:cNvPr id="139" name="Group 86">
              <a:extLst>
                <a:ext uri="{FF2B5EF4-FFF2-40B4-BE49-F238E27FC236}">
                  <a16:creationId xmlns:a16="http://schemas.microsoft.com/office/drawing/2014/main" xmlns="" id="{B2DC295A-BA83-4BF9-BD29-64284882C39E}"/>
                </a:ext>
              </a:extLst>
            </p:cNvPr>
            <p:cNvGrpSpPr/>
            <p:nvPr/>
          </p:nvGrpSpPr>
          <p:grpSpPr>
            <a:xfrm>
              <a:off x="159745" y="1750179"/>
              <a:ext cx="1481797" cy="1481798"/>
              <a:chOff x="5195668" y="2528668"/>
              <a:chExt cx="1800664" cy="180066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1" name="Freeform: Shape 87">
                <a:extLst>
                  <a:ext uri="{FF2B5EF4-FFF2-40B4-BE49-F238E27FC236}">
                    <a16:creationId xmlns:a16="http://schemas.microsoft.com/office/drawing/2014/main" xmlns="" id="{AC1A8937-058A-48C9-AEC7-1DAAEBD9EBC1}"/>
                  </a:ext>
                </a:extLst>
              </p:cNvPr>
              <p:cNvSpPr/>
              <p:nvPr/>
            </p:nvSpPr>
            <p:spPr>
              <a:xfrm rot="9000000">
                <a:off x="5195668" y="2528668"/>
                <a:ext cx="1800664" cy="1800665"/>
              </a:xfrm>
              <a:custGeom>
                <a:avLst/>
                <a:gdLst>
                  <a:gd name="connsiteX0" fmla="*/ 450165 w 1800664"/>
                  <a:gd name="connsiteY0" fmla="*/ 1680042 h 1800665"/>
                  <a:gd name="connsiteX1" fmla="*/ 383655 w 1800664"/>
                  <a:gd name="connsiteY1" fmla="*/ 1431824 h 1800665"/>
                  <a:gd name="connsiteX2" fmla="*/ 403895 w 1800664"/>
                  <a:gd name="connsiteY2" fmla="*/ 1396767 h 1800665"/>
                  <a:gd name="connsiteX3" fmla="*/ 368839 w 1800664"/>
                  <a:gd name="connsiteY3" fmla="*/ 1417008 h 1800665"/>
                  <a:gd name="connsiteX4" fmla="*/ 120621 w 1800664"/>
                  <a:gd name="connsiteY4" fmla="*/ 1350498 h 1800665"/>
                  <a:gd name="connsiteX5" fmla="*/ 187131 w 1800664"/>
                  <a:gd name="connsiteY5" fmla="*/ 1102280 h 1800665"/>
                  <a:gd name="connsiteX6" fmla="*/ 222188 w 1800664"/>
                  <a:gd name="connsiteY6" fmla="*/ 1082039 h 1800665"/>
                  <a:gd name="connsiteX7" fmla="*/ 181707 w 1800664"/>
                  <a:gd name="connsiteY7" fmla="*/ 1082039 h 1800665"/>
                  <a:gd name="connsiteX8" fmla="*/ 0 w 1800664"/>
                  <a:gd name="connsiteY8" fmla="*/ 900332 h 1800665"/>
                  <a:gd name="connsiteX9" fmla="*/ 181707 w 1800664"/>
                  <a:gd name="connsiteY9" fmla="*/ 718623 h 1800665"/>
                  <a:gd name="connsiteX10" fmla="*/ 222188 w 1800664"/>
                  <a:gd name="connsiteY10" fmla="*/ 718623 h 1800665"/>
                  <a:gd name="connsiteX11" fmla="*/ 187131 w 1800664"/>
                  <a:gd name="connsiteY11" fmla="*/ 698383 h 1800665"/>
                  <a:gd name="connsiteX12" fmla="*/ 120621 w 1800664"/>
                  <a:gd name="connsiteY12" fmla="*/ 450166 h 1800665"/>
                  <a:gd name="connsiteX13" fmla="*/ 368839 w 1800664"/>
                  <a:gd name="connsiteY13" fmla="*/ 383656 h 1800665"/>
                  <a:gd name="connsiteX14" fmla="*/ 403896 w 1800664"/>
                  <a:gd name="connsiteY14" fmla="*/ 403896 h 1800665"/>
                  <a:gd name="connsiteX15" fmla="*/ 383656 w 1800664"/>
                  <a:gd name="connsiteY15" fmla="*/ 368839 h 1800665"/>
                  <a:gd name="connsiteX16" fmla="*/ 450166 w 1800664"/>
                  <a:gd name="connsiteY16" fmla="*/ 120621 h 1800665"/>
                  <a:gd name="connsiteX17" fmla="*/ 698384 w 1800664"/>
                  <a:gd name="connsiteY17" fmla="*/ 187131 h 1800665"/>
                  <a:gd name="connsiteX18" fmla="*/ 718624 w 1800664"/>
                  <a:gd name="connsiteY18" fmla="*/ 222188 h 1800665"/>
                  <a:gd name="connsiteX19" fmla="*/ 718624 w 1800664"/>
                  <a:gd name="connsiteY19" fmla="*/ 181708 h 1800665"/>
                  <a:gd name="connsiteX20" fmla="*/ 900332 w 1800664"/>
                  <a:gd name="connsiteY20" fmla="*/ 0 h 1800665"/>
                  <a:gd name="connsiteX21" fmla="*/ 1082040 w 1800664"/>
                  <a:gd name="connsiteY21" fmla="*/ 181708 h 1800665"/>
                  <a:gd name="connsiteX22" fmla="*/ 1082040 w 1800664"/>
                  <a:gd name="connsiteY22" fmla="*/ 222189 h 1800665"/>
                  <a:gd name="connsiteX23" fmla="*/ 1102281 w 1800664"/>
                  <a:gd name="connsiteY23" fmla="*/ 187131 h 1800665"/>
                  <a:gd name="connsiteX24" fmla="*/ 1350498 w 1800664"/>
                  <a:gd name="connsiteY24" fmla="*/ 120621 h 1800665"/>
                  <a:gd name="connsiteX25" fmla="*/ 1350497 w 1800664"/>
                  <a:gd name="connsiteY25" fmla="*/ 120621 h 1800665"/>
                  <a:gd name="connsiteX26" fmla="*/ 1417007 w 1800664"/>
                  <a:gd name="connsiteY26" fmla="*/ 368839 h 1800665"/>
                  <a:gd name="connsiteX27" fmla="*/ 1396766 w 1800664"/>
                  <a:gd name="connsiteY27" fmla="*/ 403898 h 1800665"/>
                  <a:gd name="connsiteX28" fmla="*/ 1431825 w 1800664"/>
                  <a:gd name="connsiteY28" fmla="*/ 383656 h 1800665"/>
                  <a:gd name="connsiteX29" fmla="*/ 1680043 w 1800664"/>
                  <a:gd name="connsiteY29" fmla="*/ 450166 h 1800665"/>
                  <a:gd name="connsiteX30" fmla="*/ 1680042 w 1800664"/>
                  <a:gd name="connsiteY30" fmla="*/ 450166 h 1800665"/>
                  <a:gd name="connsiteX31" fmla="*/ 1613532 w 1800664"/>
                  <a:gd name="connsiteY31" fmla="*/ 698383 h 1800665"/>
                  <a:gd name="connsiteX32" fmla="*/ 1578473 w 1800664"/>
                  <a:gd name="connsiteY32" fmla="*/ 718625 h 1800665"/>
                  <a:gd name="connsiteX33" fmla="*/ 1618957 w 1800664"/>
                  <a:gd name="connsiteY33" fmla="*/ 718625 h 1800665"/>
                  <a:gd name="connsiteX34" fmla="*/ 1800664 w 1800664"/>
                  <a:gd name="connsiteY34" fmla="*/ 900333 h 1800665"/>
                  <a:gd name="connsiteX35" fmla="*/ 1800663 w 1800664"/>
                  <a:gd name="connsiteY35" fmla="*/ 900331 h 1800665"/>
                  <a:gd name="connsiteX36" fmla="*/ 1618956 w 1800664"/>
                  <a:gd name="connsiteY36" fmla="*/ 1082040 h 1800665"/>
                  <a:gd name="connsiteX37" fmla="*/ 1578473 w 1800664"/>
                  <a:gd name="connsiteY37" fmla="*/ 1082039 h 1800665"/>
                  <a:gd name="connsiteX38" fmla="*/ 1613533 w 1800664"/>
                  <a:gd name="connsiteY38" fmla="*/ 1102281 h 1800665"/>
                  <a:gd name="connsiteX39" fmla="*/ 1680042 w 1800664"/>
                  <a:gd name="connsiteY39" fmla="*/ 1350499 h 1800665"/>
                  <a:gd name="connsiteX40" fmla="*/ 1680042 w 1800664"/>
                  <a:gd name="connsiteY40" fmla="*/ 1350498 h 1800665"/>
                  <a:gd name="connsiteX41" fmla="*/ 1431824 w 1800664"/>
                  <a:gd name="connsiteY41" fmla="*/ 1417007 h 1800665"/>
                  <a:gd name="connsiteX42" fmla="*/ 1396766 w 1800664"/>
                  <a:gd name="connsiteY42" fmla="*/ 1396766 h 1800665"/>
                  <a:gd name="connsiteX43" fmla="*/ 1417007 w 1800664"/>
                  <a:gd name="connsiteY43" fmla="*/ 1431826 h 1800665"/>
                  <a:gd name="connsiteX44" fmla="*/ 1350498 w 1800664"/>
                  <a:gd name="connsiteY44" fmla="*/ 1680044 h 1800665"/>
                  <a:gd name="connsiteX45" fmla="*/ 1350498 w 1800664"/>
                  <a:gd name="connsiteY45" fmla="*/ 1680042 h 1800665"/>
                  <a:gd name="connsiteX46" fmla="*/ 1102280 w 1800664"/>
                  <a:gd name="connsiteY46" fmla="*/ 1613532 h 1800665"/>
                  <a:gd name="connsiteX47" fmla="*/ 1082039 w 1800664"/>
                  <a:gd name="connsiteY47" fmla="*/ 1578474 h 1800665"/>
                  <a:gd name="connsiteX48" fmla="*/ 1082039 w 1800664"/>
                  <a:gd name="connsiteY48" fmla="*/ 1618957 h 1800665"/>
                  <a:gd name="connsiteX49" fmla="*/ 900331 w 1800664"/>
                  <a:gd name="connsiteY49" fmla="*/ 1800665 h 1800665"/>
                  <a:gd name="connsiteX50" fmla="*/ 900332 w 1800664"/>
                  <a:gd name="connsiteY50" fmla="*/ 1800664 h 1800665"/>
                  <a:gd name="connsiteX51" fmla="*/ 718624 w 1800664"/>
                  <a:gd name="connsiteY51" fmla="*/ 1618956 h 1800665"/>
                  <a:gd name="connsiteX52" fmla="*/ 718624 w 1800664"/>
                  <a:gd name="connsiteY52" fmla="*/ 1578474 h 1800665"/>
                  <a:gd name="connsiteX53" fmla="*/ 698383 w 1800664"/>
                  <a:gd name="connsiteY53" fmla="*/ 1613532 h 1800665"/>
                  <a:gd name="connsiteX54" fmla="*/ 450165 w 1800664"/>
                  <a:gd name="connsiteY54" fmla="*/ 1680042 h 18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800664" h="1800665">
                    <a:moveTo>
                      <a:pt x="450165" y="1680042"/>
                    </a:moveTo>
                    <a:cubicBezTo>
                      <a:pt x="363255" y="1629865"/>
                      <a:pt x="333478" y="1518734"/>
                      <a:pt x="383655" y="1431824"/>
                    </a:cubicBezTo>
                    <a:lnTo>
                      <a:pt x="403895" y="1396767"/>
                    </a:lnTo>
                    <a:lnTo>
                      <a:pt x="368839" y="1417008"/>
                    </a:lnTo>
                    <a:cubicBezTo>
                      <a:pt x="281929" y="1467185"/>
                      <a:pt x="170798" y="1437408"/>
                      <a:pt x="120621" y="1350498"/>
                    </a:cubicBezTo>
                    <a:cubicBezTo>
                      <a:pt x="70443" y="1263588"/>
                      <a:pt x="100221" y="1152457"/>
                      <a:pt x="187131" y="1102280"/>
                    </a:cubicBezTo>
                    <a:lnTo>
                      <a:pt x="222188" y="1082039"/>
                    </a:lnTo>
                    <a:lnTo>
                      <a:pt x="181707" y="1082039"/>
                    </a:lnTo>
                    <a:cubicBezTo>
                      <a:pt x="81352" y="1082039"/>
                      <a:pt x="0" y="1000687"/>
                      <a:pt x="0" y="900332"/>
                    </a:cubicBezTo>
                    <a:cubicBezTo>
                      <a:pt x="0" y="799976"/>
                      <a:pt x="81352" y="718623"/>
                      <a:pt x="181707" y="718623"/>
                    </a:cubicBezTo>
                    <a:lnTo>
                      <a:pt x="222188" y="718623"/>
                    </a:lnTo>
                    <a:lnTo>
                      <a:pt x="187131" y="698383"/>
                    </a:lnTo>
                    <a:cubicBezTo>
                      <a:pt x="100221" y="648206"/>
                      <a:pt x="70444" y="537076"/>
                      <a:pt x="120621" y="450166"/>
                    </a:cubicBezTo>
                    <a:cubicBezTo>
                      <a:pt x="170799" y="363256"/>
                      <a:pt x="281929" y="333478"/>
                      <a:pt x="368839" y="383656"/>
                    </a:cubicBezTo>
                    <a:lnTo>
                      <a:pt x="403896" y="403896"/>
                    </a:lnTo>
                    <a:lnTo>
                      <a:pt x="383656" y="368839"/>
                    </a:lnTo>
                    <a:cubicBezTo>
                      <a:pt x="333479" y="281929"/>
                      <a:pt x="363256" y="170799"/>
                      <a:pt x="450166" y="120621"/>
                    </a:cubicBezTo>
                    <a:cubicBezTo>
                      <a:pt x="537076" y="70444"/>
                      <a:pt x="648206" y="100221"/>
                      <a:pt x="698384" y="187131"/>
                    </a:cubicBezTo>
                    <a:lnTo>
                      <a:pt x="718624" y="222188"/>
                    </a:lnTo>
                    <a:lnTo>
                      <a:pt x="718624" y="181708"/>
                    </a:lnTo>
                    <a:cubicBezTo>
                      <a:pt x="718624" y="81353"/>
                      <a:pt x="799977" y="0"/>
                      <a:pt x="900332" y="0"/>
                    </a:cubicBezTo>
                    <a:cubicBezTo>
                      <a:pt x="1000687" y="0"/>
                      <a:pt x="1082040" y="81353"/>
                      <a:pt x="1082040" y="181708"/>
                    </a:cubicBezTo>
                    <a:lnTo>
                      <a:pt x="1082040" y="222189"/>
                    </a:lnTo>
                    <a:lnTo>
                      <a:pt x="1102281" y="187131"/>
                    </a:lnTo>
                    <a:cubicBezTo>
                      <a:pt x="1152458" y="100221"/>
                      <a:pt x="1263588" y="70444"/>
                      <a:pt x="1350498" y="120621"/>
                    </a:cubicBezTo>
                    <a:lnTo>
                      <a:pt x="1350497" y="120621"/>
                    </a:lnTo>
                    <a:cubicBezTo>
                      <a:pt x="1437407" y="170799"/>
                      <a:pt x="1467184" y="281929"/>
                      <a:pt x="1417007" y="368839"/>
                    </a:cubicBezTo>
                    <a:lnTo>
                      <a:pt x="1396766" y="403898"/>
                    </a:lnTo>
                    <a:lnTo>
                      <a:pt x="1431825" y="383656"/>
                    </a:lnTo>
                    <a:cubicBezTo>
                      <a:pt x="1518735" y="333479"/>
                      <a:pt x="1629866" y="363256"/>
                      <a:pt x="1680043" y="450166"/>
                    </a:cubicBezTo>
                    <a:lnTo>
                      <a:pt x="1680042" y="450166"/>
                    </a:lnTo>
                    <a:cubicBezTo>
                      <a:pt x="1730219" y="537075"/>
                      <a:pt x="1700442" y="648206"/>
                      <a:pt x="1613532" y="698383"/>
                    </a:cubicBezTo>
                    <a:lnTo>
                      <a:pt x="1578473" y="718625"/>
                    </a:lnTo>
                    <a:lnTo>
                      <a:pt x="1618957" y="718625"/>
                    </a:lnTo>
                    <a:cubicBezTo>
                      <a:pt x="1719311" y="718624"/>
                      <a:pt x="1800664" y="799978"/>
                      <a:pt x="1800664" y="900333"/>
                    </a:cubicBezTo>
                    <a:lnTo>
                      <a:pt x="1800663" y="900331"/>
                    </a:lnTo>
                    <a:cubicBezTo>
                      <a:pt x="1800663" y="1000686"/>
                      <a:pt x="1719311" y="1082040"/>
                      <a:pt x="1618956" y="1082040"/>
                    </a:cubicBezTo>
                    <a:lnTo>
                      <a:pt x="1578473" y="1082039"/>
                    </a:lnTo>
                    <a:lnTo>
                      <a:pt x="1613533" y="1102281"/>
                    </a:lnTo>
                    <a:cubicBezTo>
                      <a:pt x="1700443" y="1152459"/>
                      <a:pt x="1730220" y="1263589"/>
                      <a:pt x="1680042" y="1350499"/>
                    </a:cubicBezTo>
                    <a:lnTo>
                      <a:pt x="1680042" y="1350498"/>
                    </a:lnTo>
                    <a:cubicBezTo>
                      <a:pt x="1629865" y="1437408"/>
                      <a:pt x="1518734" y="1467185"/>
                      <a:pt x="1431824" y="1417007"/>
                    </a:cubicBezTo>
                    <a:lnTo>
                      <a:pt x="1396766" y="1396766"/>
                    </a:lnTo>
                    <a:lnTo>
                      <a:pt x="1417007" y="1431826"/>
                    </a:lnTo>
                    <a:cubicBezTo>
                      <a:pt x="1467185" y="1518736"/>
                      <a:pt x="1437408" y="1629866"/>
                      <a:pt x="1350498" y="1680044"/>
                    </a:cubicBezTo>
                    <a:lnTo>
                      <a:pt x="1350498" y="1680042"/>
                    </a:lnTo>
                    <a:cubicBezTo>
                      <a:pt x="1263588" y="1730220"/>
                      <a:pt x="1152458" y="1700442"/>
                      <a:pt x="1102280" y="1613532"/>
                    </a:cubicBezTo>
                    <a:lnTo>
                      <a:pt x="1082039" y="1578474"/>
                    </a:lnTo>
                    <a:lnTo>
                      <a:pt x="1082039" y="1618957"/>
                    </a:lnTo>
                    <a:cubicBezTo>
                      <a:pt x="1082039" y="1719312"/>
                      <a:pt x="1000686" y="1800665"/>
                      <a:pt x="900331" y="1800665"/>
                    </a:cubicBezTo>
                    <a:lnTo>
                      <a:pt x="900332" y="1800664"/>
                    </a:lnTo>
                    <a:cubicBezTo>
                      <a:pt x="799977" y="1800664"/>
                      <a:pt x="718624" y="1719311"/>
                      <a:pt x="718624" y="1618956"/>
                    </a:cubicBezTo>
                    <a:lnTo>
                      <a:pt x="718624" y="1578474"/>
                    </a:lnTo>
                    <a:lnTo>
                      <a:pt x="698383" y="1613532"/>
                    </a:lnTo>
                    <a:cubicBezTo>
                      <a:pt x="648205" y="1700442"/>
                      <a:pt x="537075" y="1730220"/>
                      <a:pt x="450165" y="1680042"/>
                    </a:cubicBez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88">
                <a:extLst>
                  <a:ext uri="{FF2B5EF4-FFF2-40B4-BE49-F238E27FC236}">
                    <a16:creationId xmlns:a16="http://schemas.microsoft.com/office/drawing/2014/main" xmlns="" id="{BE718880-8B21-4475-9CC9-93CCF100D44C}"/>
                  </a:ext>
                </a:extLst>
              </p:cNvPr>
              <p:cNvSpPr/>
              <p:nvPr/>
            </p:nvSpPr>
            <p:spPr>
              <a:xfrm>
                <a:off x="5450103" y="2783103"/>
                <a:ext cx="1291794" cy="129179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A325AFA5-FC74-43E8-AC37-B28E9FFF7F20}"/>
                </a:ext>
              </a:extLst>
            </p:cNvPr>
            <p:cNvSpPr txBox="1"/>
            <p:nvPr/>
          </p:nvSpPr>
          <p:spPr>
            <a:xfrm>
              <a:off x="369124" y="2004599"/>
              <a:ext cx="11590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БИДАЙ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43" name="Picture 2">
            <a:extLst>
              <a:ext uri="{FF2B5EF4-FFF2-40B4-BE49-F238E27FC236}">
                <a16:creationId xmlns:a16="http://schemas.microsoft.com/office/drawing/2014/main" xmlns="" id="{A34CA7C9-D80B-42FF-9969-DDA299574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8" b="99085" l="143" r="96286">
                        <a14:foregroundMark x1="1000" y1="32265" x2="37000" y2="12357"/>
                        <a14:foregroundMark x1="37000" y1="12357" x2="43143" y2="3432"/>
                        <a14:foregroundMark x1="43143" y1="3432" x2="52286" y2="1144"/>
                        <a14:foregroundMark x1="52286" y1="1144" x2="84857" y2="21968"/>
                        <a14:foregroundMark x1="84857" y1="21968" x2="96286" y2="47140"/>
                        <a14:foregroundMark x1="79429" y1="16934" x2="79429" y2="16934"/>
                        <a14:foregroundMark x1="81286" y1="17391" x2="69857" y2="915"/>
                        <a14:foregroundMark x1="33857" y1="2288" x2="7714" y2="11670"/>
                        <a14:foregroundMark x1="7714" y1="11670" x2="1286" y2="19451"/>
                        <a14:foregroundMark x1="1286" y1="19451" x2="143" y2="20137"/>
                        <a14:foregroundMark x1="5429" y1="51716" x2="5286" y2="51945"/>
                        <a14:foregroundMark x1="15000" y1="85812" x2="34143" y2="97941"/>
                        <a14:foregroundMark x1="55143" y1="79863" x2="56857" y2="92449"/>
                        <a14:foregroundMark x1="56857" y1="92449" x2="55286" y2="99085"/>
                        <a14:foregroundMark x1="73571" y1="66819" x2="73714" y2="81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0072">
            <a:off x="1201728" y="3442911"/>
            <a:ext cx="838349" cy="6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4" name="Group 116">
            <a:extLst>
              <a:ext uri="{FF2B5EF4-FFF2-40B4-BE49-F238E27FC236}">
                <a16:creationId xmlns:a16="http://schemas.microsoft.com/office/drawing/2014/main" xmlns="" id="{1D6E3759-98B0-4384-BAF2-23061D3C7E9B}"/>
              </a:ext>
            </a:extLst>
          </p:cNvPr>
          <p:cNvGrpSpPr/>
          <p:nvPr/>
        </p:nvGrpSpPr>
        <p:grpSpPr>
          <a:xfrm>
            <a:off x="2439248" y="1626092"/>
            <a:ext cx="1481797" cy="1481798"/>
            <a:chOff x="2632580" y="1813116"/>
            <a:chExt cx="1481797" cy="1481798"/>
          </a:xfrm>
        </p:grpSpPr>
        <p:grpSp>
          <p:nvGrpSpPr>
            <p:cNvPr id="145" name="Group 16">
              <a:extLst>
                <a:ext uri="{FF2B5EF4-FFF2-40B4-BE49-F238E27FC236}">
                  <a16:creationId xmlns:a16="http://schemas.microsoft.com/office/drawing/2014/main" xmlns="" id="{3B742761-AAD5-4E1B-A7A1-8269F0C77F44}"/>
                </a:ext>
              </a:extLst>
            </p:cNvPr>
            <p:cNvGrpSpPr/>
            <p:nvPr/>
          </p:nvGrpSpPr>
          <p:grpSpPr>
            <a:xfrm>
              <a:off x="2632580" y="1813116"/>
              <a:ext cx="1481797" cy="1481798"/>
              <a:chOff x="5195668" y="2528668"/>
              <a:chExt cx="1800664" cy="180066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7" name="Freeform: Shape 17">
                <a:extLst>
                  <a:ext uri="{FF2B5EF4-FFF2-40B4-BE49-F238E27FC236}">
                    <a16:creationId xmlns:a16="http://schemas.microsoft.com/office/drawing/2014/main" xmlns="" id="{A67B56A6-4DB9-4E3D-B562-71B9669DD23F}"/>
                  </a:ext>
                </a:extLst>
              </p:cNvPr>
              <p:cNvSpPr/>
              <p:nvPr/>
            </p:nvSpPr>
            <p:spPr>
              <a:xfrm rot="9000000">
                <a:off x="5195668" y="2528668"/>
                <a:ext cx="1800664" cy="1800665"/>
              </a:xfrm>
              <a:custGeom>
                <a:avLst/>
                <a:gdLst>
                  <a:gd name="connsiteX0" fmla="*/ 450165 w 1800664"/>
                  <a:gd name="connsiteY0" fmla="*/ 1680042 h 1800665"/>
                  <a:gd name="connsiteX1" fmla="*/ 383655 w 1800664"/>
                  <a:gd name="connsiteY1" fmla="*/ 1431824 h 1800665"/>
                  <a:gd name="connsiteX2" fmla="*/ 403895 w 1800664"/>
                  <a:gd name="connsiteY2" fmla="*/ 1396767 h 1800665"/>
                  <a:gd name="connsiteX3" fmla="*/ 368839 w 1800664"/>
                  <a:gd name="connsiteY3" fmla="*/ 1417008 h 1800665"/>
                  <a:gd name="connsiteX4" fmla="*/ 120621 w 1800664"/>
                  <a:gd name="connsiteY4" fmla="*/ 1350498 h 1800665"/>
                  <a:gd name="connsiteX5" fmla="*/ 187131 w 1800664"/>
                  <a:gd name="connsiteY5" fmla="*/ 1102280 h 1800665"/>
                  <a:gd name="connsiteX6" fmla="*/ 222188 w 1800664"/>
                  <a:gd name="connsiteY6" fmla="*/ 1082039 h 1800665"/>
                  <a:gd name="connsiteX7" fmla="*/ 181707 w 1800664"/>
                  <a:gd name="connsiteY7" fmla="*/ 1082039 h 1800665"/>
                  <a:gd name="connsiteX8" fmla="*/ 0 w 1800664"/>
                  <a:gd name="connsiteY8" fmla="*/ 900332 h 1800665"/>
                  <a:gd name="connsiteX9" fmla="*/ 181707 w 1800664"/>
                  <a:gd name="connsiteY9" fmla="*/ 718623 h 1800665"/>
                  <a:gd name="connsiteX10" fmla="*/ 222188 w 1800664"/>
                  <a:gd name="connsiteY10" fmla="*/ 718623 h 1800665"/>
                  <a:gd name="connsiteX11" fmla="*/ 187131 w 1800664"/>
                  <a:gd name="connsiteY11" fmla="*/ 698383 h 1800665"/>
                  <a:gd name="connsiteX12" fmla="*/ 120621 w 1800664"/>
                  <a:gd name="connsiteY12" fmla="*/ 450166 h 1800665"/>
                  <a:gd name="connsiteX13" fmla="*/ 368839 w 1800664"/>
                  <a:gd name="connsiteY13" fmla="*/ 383656 h 1800665"/>
                  <a:gd name="connsiteX14" fmla="*/ 403896 w 1800664"/>
                  <a:gd name="connsiteY14" fmla="*/ 403896 h 1800665"/>
                  <a:gd name="connsiteX15" fmla="*/ 383656 w 1800664"/>
                  <a:gd name="connsiteY15" fmla="*/ 368839 h 1800665"/>
                  <a:gd name="connsiteX16" fmla="*/ 450166 w 1800664"/>
                  <a:gd name="connsiteY16" fmla="*/ 120621 h 1800665"/>
                  <a:gd name="connsiteX17" fmla="*/ 698384 w 1800664"/>
                  <a:gd name="connsiteY17" fmla="*/ 187131 h 1800665"/>
                  <a:gd name="connsiteX18" fmla="*/ 718624 w 1800664"/>
                  <a:gd name="connsiteY18" fmla="*/ 222188 h 1800665"/>
                  <a:gd name="connsiteX19" fmla="*/ 718624 w 1800664"/>
                  <a:gd name="connsiteY19" fmla="*/ 181708 h 1800665"/>
                  <a:gd name="connsiteX20" fmla="*/ 900332 w 1800664"/>
                  <a:gd name="connsiteY20" fmla="*/ 0 h 1800665"/>
                  <a:gd name="connsiteX21" fmla="*/ 1082040 w 1800664"/>
                  <a:gd name="connsiteY21" fmla="*/ 181708 h 1800665"/>
                  <a:gd name="connsiteX22" fmla="*/ 1082040 w 1800664"/>
                  <a:gd name="connsiteY22" fmla="*/ 222189 h 1800665"/>
                  <a:gd name="connsiteX23" fmla="*/ 1102281 w 1800664"/>
                  <a:gd name="connsiteY23" fmla="*/ 187131 h 1800665"/>
                  <a:gd name="connsiteX24" fmla="*/ 1350498 w 1800664"/>
                  <a:gd name="connsiteY24" fmla="*/ 120621 h 1800665"/>
                  <a:gd name="connsiteX25" fmla="*/ 1350497 w 1800664"/>
                  <a:gd name="connsiteY25" fmla="*/ 120621 h 1800665"/>
                  <a:gd name="connsiteX26" fmla="*/ 1417007 w 1800664"/>
                  <a:gd name="connsiteY26" fmla="*/ 368839 h 1800665"/>
                  <a:gd name="connsiteX27" fmla="*/ 1396766 w 1800664"/>
                  <a:gd name="connsiteY27" fmla="*/ 403898 h 1800665"/>
                  <a:gd name="connsiteX28" fmla="*/ 1431825 w 1800664"/>
                  <a:gd name="connsiteY28" fmla="*/ 383656 h 1800665"/>
                  <a:gd name="connsiteX29" fmla="*/ 1680043 w 1800664"/>
                  <a:gd name="connsiteY29" fmla="*/ 450166 h 1800665"/>
                  <a:gd name="connsiteX30" fmla="*/ 1680042 w 1800664"/>
                  <a:gd name="connsiteY30" fmla="*/ 450166 h 1800665"/>
                  <a:gd name="connsiteX31" fmla="*/ 1613532 w 1800664"/>
                  <a:gd name="connsiteY31" fmla="*/ 698383 h 1800665"/>
                  <a:gd name="connsiteX32" fmla="*/ 1578473 w 1800664"/>
                  <a:gd name="connsiteY32" fmla="*/ 718625 h 1800665"/>
                  <a:gd name="connsiteX33" fmla="*/ 1618957 w 1800664"/>
                  <a:gd name="connsiteY33" fmla="*/ 718625 h 1800665"/>
                  <a:gd name="connsiteX34" fmla="*/ 1800664 w 1800664"/>
                  <a:gd name="connsiteY34" fmla="*/ 900333 h 1800665"/>
                  <a:gd name="connsiteX35" fmla="*/ 1800663 w 1800664"/>
                  <a:gd name="connsiteY35" fmla="*/ 900331 h 1800665"/>
                  <a:gd name="connsiteX36" fmla="*/ 1618956 w 1800664"/>
                  <a:gd name="connsiteY36" fmla="*/ 1082040 h 1800665"/>
                  <a:gd name="connsiteX37" fmla="*/ 1578473 w 1800664"/>
                  <a:gd name="connsiteY37" fmla="*/ 1082039 h 1800665"/>
                  <a:gd name="connsiteX38" fmla="*/ 1613533 w 1800664"/>
                  <a:gd name="connsiteY38" fmla="*/ 1102281 h 1800665"/>
                  <a:gd name="connsiteX39" fmla="*/ 1680042 w 1800664"/>
                  <a:gd name="connsiteY39" fmla="*/ 1350499 h 1800665"/>
                  <a:gd name="connsiteX40" fmla="*/ 1680042 w 1800664"/>
                  <a:gd name="connsiteY40" fmla="*/ 1350498 h 1800665"/>
                  <a:gd name="connsiteX41" fmla="*/ 1431824 w 1800664"/>
                  <a:gd name="connsiteY41" fmla="*/ 1417007 h 1800665"/>
                  <a:gd name="connsiteX42" fmla="*/ 1396766 w 1800664"/>
                  <a:gd name="connsiteY42" fmla="*/ 1396766 h 1800665"/>
                  <a:gd name="connsiteX43" fmla="*/ 1417007 w 1800664"/>
                  <a:gd name="connsiteY43" fmla="*/ 1431826 h 1800665"/>
                  <a:gd name="connsiteX44" fmla="*/ 1350498 w 1800664"/>
                  <a:gd name="connsiteY44" fmla="*/ 1680044 h 1800665"/>
                  <a:gd name="connsiteX45" fmla="*/ 1350498 w 1800664"/>
                  <a:gd name="connsiteY45" fmla="*/ 1680042 h 1800665"/>
                  <a:gd name="connsiteX46" fmla="*/ 1102280 w 1800664"/>
                  <a:gd name="connsiteY46" fmla="*/ 1613532 h 1800665"/>
                  <a:gd name="connsiteX47" fmla="*/ 1082039 w 1800664"/>
                  <a:gd name="connsiteY47" fmla="*/ 1578474 h 1800665"/>
                  <a:gd name="connsiteX48" fmla="*/ 1082039 w 1800664"/>
                  <a:gd name="connsiteY48" fmla="*/ 1618957 h 1800665"/>
                  <a:gd name="connsiteX49" fmla="*/ 900331 w 1800664"/>
                  <a:gd name="connsiteY49" fmla="*/ 1800665 h 1800665"/>
                  <a:gd name="connsiteX50" fmla="*/ 900332 w 1800664"/>
                  <a:gd name="connsiteY50" fmla="*/ 1800664 h 1800665"/>
                  <a:gd name="connsiteX51" fmla="*/ 718624 w 1800664"/>
                  <a:gd name="connsiteY51" fmla="*/ 1618956 h 1800665"/>
                  <a:gd name="connsiteX52" fmla="*/ 718624 w 1800664"/>
                  <a:gd name="connsiteY52" fmla="*/ 1578474 h 1800665"/>
                  <a:gd name="connsiteX53" fmla="*/ 698383 w 1800664"/>
                  <a:gd name="connsiteY53" fmla="*/ 1613532 h 1800665"/>
                  <a:gd name="connsiteX54" fmla="*/ 450165 w 1800664"/>
                  <a:gd name="connsiteY54" fmla="*/ 1680042 h 18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800664" h="1800665">
                    <a:moveTo>
                      <a:pt x="450165" y="1680042"/>
                    </a:moveTo>
                    <a:cubicBezTo>
                      <a:pt x="363255" y="1629865"/>
                      <a:pt x="333478" y="1518734"/>
                      <a:pt x="383655" y="1431824"/>
                    </a:cubicBezTo>
                    <a:lnTo>
                      <a:pt x="403895" y="1396767"/>
                    </a:lnTo>
                    <a:lnTo>
                      <a:pt x="368839" y="1417008"/>
                    </a:lnTo>
                    <a:cubicBezTo>
                      <a:pt x="281929" y="1467185"/>
                      <a:pt x="170798" y="1437408"/>
                      <a:pt x="120621" y="1350498"/>
                    </a:cubicBezTo>
                    <a:cubicBezTo>
                      <a:pt x="70443" y="1263588"/>
                      <a:pt x="100221" y="1152457"/>
                      <a:pt x="187131" y="1102280"/>
                    </a:cubicBezTo>
                    <a:lnTo>
                      <a:pt x="222188" y="1082039"/>
                    </a:lnTo>
                    <a:lnTo>
                      <a:pt x="181707" y="1082039"/>
                    </a:lnTo>
                    <a:cubicBezTo>
                      <a:pt x="81352" y="1082039"/>
                      <a:pt x="0" y="1000687"/>
                      <a:pt x="0" y="900332"/>
                    </a:cubicBezTo>
                    <a:cubicBezTo>
                      <a:pt x="0" y="799976"/>
                      <a:pt x="81352" y="718623"/>
                      <a:pt x="181707" y="718623"/>
                    </a:cubicBezTo>
                    <a:lnTo>
                      <a:pt x="222188" y="718623"/>
                    </a:lnTo>
                    <a:lnTo>
                      <a:pt x="187131" y="698383"/>
                    </a:lnTo>
                    <a:cubicBezTo>
                      <a:pt x="100221" y="648206"/>
                      <a:pt x="70444" y="537076"/>
                      <a:pt x="120621" y="450166"/>
                    </a:cubicBezTo>
                    <a:cubicBezTo>
                      <a:pt x="170799" y="363256"/>
                      <a:pt x="281929" y="333478"/>
                      <a:pt x="368839" y="383656"/>
                    </a:cubicBezTo>
                    <a:lnTo>
                      <a:pt x="403896" y="403896"/>
                    </a:lnTo>
                    <a:lnTo>
                      <a:pt x="383656" y="368839"/>
                    </a:lnTo>
                    <a:cubicBezTo>
                      <a:pt x="333479" y="281929"/>
                      <a:pt x="363256" y="170799"/>
                      <a:pt x="450166" y="120621"/>
                    </a:cubicBezTo>
                    <a:cubicBezTo>
                      <a:pt x="537076" y="70444"/>
                      <a:pt x="648206" y="100221"/>
                      <a:pt x="698384" y="187131"/>
                    </a:cubicBezTo>
                    <a:lnTo>
                      <a:pt x="718624" y="222188"/>
                    </a:lnTo>
                    <a:lnTo>
                      <a:pt x="718624" y="181708"/>
                    </a:lnTo>
                    <a:cubicBezTo>
                      <a:pt x="718624" y="81353"/>
                      <a:pt x="799977" y="0"/>
                      <a:pt x="900332" y="0"/>
                    </a:cubicBezTo>
                    <a:cubicBezTo>
                      <a:pt x="1000687" y="0"/>
                      <a:pt x="1082040" y="81353"/>
                      <a:pt x="1082040" y="181708"/>
                    </a:cubicBezTo>
                    <a:lnTo>
                      <a:pt x="1082040" y="222189"/>
                    </a:lnTo>
                    <a:lnTo>
                      <a:pt x="1102281" y="187131"/>
                    </a:lnTo>
                    <a:cubicBezTo>
                      <a:pt x="1152458" y="100221"/>
                      <a:pt x="1263588" y="70444"/>
                      <a:pt x="1350498" y="120621"/>
                    </a:cubicBezTo>
                    <a:lnTo>
                      <a:pt x="1350497" y="120621"/>
                    </a:lnTo>
                    <a:cubicBezTo>
                      <a:pt x="1437407" y="170799"/>
                      <a:pt x="1467184" y="281929"/>
                      <a:pt x="1417007" y="368839"/>
                    </a:cubicBezTo>
                    <a:lnTo>
                      <a:pt x="1396766" y="403898"/>
                    </a:lnTo>
                    <a:lnTo>
                      <a:pt x="1431825" y="383656"/>
                    </a:lnTo>
                    <a:cubicBezTo>
                      <a:pt x="1518735" y="333479"/>
                      <a:pt x="1629866" y="363256"/>
                      <a:pt x="1680043" y="450166"/>
                    </a:cubicBezTo>
                    <a:lnTo>
                      <a:pt x="1680042" y="450166"/>
                    </a:lnTo>
                    <a:cubicBezTo>
                      <a:pt x="1730219" y="537075"/>
                      <a:pt x="1700442" y="648206"/>
                      <a:pt x="1613532" y="698383"/>
                    </a:cubicBezTo>
                    <a:lnTo>
                      <a:pt x="1578473" y="718625"/>
                    </a:lnTo>
                    <a:lnTo>
                      <a:pt x="1618957" y="718625"/>
                    </a:lnTo>
                    <a:cubicBezTo>
                      <a:pt x="1719311" y="718624"/>
                      <a:pt x="1800664" y="799978"/>
                      <a:pt x="1800664" y="900333"/>
                    </a:cubicBezTo>
                    <a:lnTo>
                      <a:pt x="1800663" y="900331"/>
                    </a:lnTo>
                    <a:cubicBezTo>
                      <a:pt x="1800663" y="1000686"/>
                      <a:pt x="1719311" y="1082040"/>
                      <a:pt x="1618956" y="1082040"/>
                    </a:cubicBezTo>
                    <a:lnTo>
                      <a:pt x="1578473" y="1082039"/>
                    </a:lnTo>
                    <a:lnTo>
                      <a:pt x="1613533" y="1102281"/>
                    </a:lnTo>
                    <a:cubicBezTo>
                      <a:pt x="1700443" y="1152459"/>
                      <a:pt x="1730220" y="1263589"/>
                      <a:pt x="1680042" y="1350499"/>
                    </a:cubicBezTo>
                    <a:lnTo>
                      <a:pt x="1680042" y="1350498"/>
                    </a:lnTo>
                    <a:cubicBezTo>
                      <a:pt x="1629865" y="1437408"/>
                      <a:pt x="1518734" y="1467185"/>
                      <a:pt x="1431824" y="1417007"/>
                    </a:cubicBezTo>
                    <a:lnTo>
                      <a:pt x="1396766" y="1396766"/>
                    </a:lnTo>
                    <a:lnTo>
                      <a:pt x="1417007" y="1431826"/>
                    </a:lnTo>
                    <a:cubicBezTo>
                      <a:pt x="1467185" y="1518736"/>
                      <a:pt x="1437408" y="1629866"/>
                      <a:pt x="1350498" y="1680044"/>
                    </a:cubicBezTo>
                    <a:lnTo>
                      <a:pt x="1350498" y="1680042"/>
                    </a:lnTo>
                    <a:cubicBezTo>
                      <a:pt x="1263588" y="1730220"/>
                      <a:pt x="1152458" y="1700442"/>
                      <a:pt x="1102280" y="1613532"/>
                    </a:cubicBezTo>
                    <a:lnTo>
                      <a:pt x="1082039" y="1578474"/>
                    </a:lnTo>
                    <a:lnTo>
                      <a:pt x="1082039" y="1618957"/>
                    </a:lnTo>
                    <a:cubicBezTo>
                      <a:pt x="1082039" y="1719312"/>
                      <a:pt x="1000686" y="1800665"/>
                      <a:pt x="900331" y="1800665"/>
                    </a:cubicBezTo>
                    <a:lnTo>
                      <a:pt x="900332" y="1800664"/>
                    </a:lnTo>
                    <a:cubicBezTo>
                      <a:pt x="799977" y="1800664"/>
                      <a:pt x="718624" y="1719311"/>
                      <a:pt x="718624" y="1618956"/>
                    </a:cubicBezTo>
                    <a:lnTo>
                      <a:pt x="718624" y="1578474"/>
                    </a:lnTo>
                    <a:lnTo>
                      <a:pt x="698383" y="1613532"/>
                    </a:lnTo>
                    <a:cubicBezTo>
                      <a:pt x="648205" y="1700442"/>
                      <a:pt x="537075" y="1730220"/>
                      <a:pt x="450165" y="1680042"/>
                    </a:cubicBez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8">
                <a:extLst>
                  <a:ext uri="{FF2B5EF4-FFF2-40B4-BE49-F238E27FC236}">
                    <a16:creationId xmlns:a16="http://schemas.microsoft.com/office/drawing/2014/main" xmlns="" id="{0CD74CCE-CBBF-482B-B7DB-289456300666}"/>
                  </a:ext>
                </a:extLst>
              </p:cNvPr>
              <p:cNvSpPr/>
              <p:nvPr/>
            </p:nvSpPr>
            <p:spPr>
              <a:xfrm>
                <a:off x="5450103" y="2783103"/>
                <a:ext cx="1291794" cy="129179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xmlns="" id="{5DBD4A83-F05A-4506-86AA-4644F04AD1C2}"/>
                </a:ext>
              </a:extLst>
            </p:cNvPr>
            <p:cNvSpPr txBox="1"/>
            <p:nvPr/>
          </p:nvSpPr>
          <p:spPr>
            <a:xfrm>
              <a:off x="2815393" y="2095672"/>
              <a:ext cx="11590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ТАРЫ 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49" name="Picture 22" descr="https://massaget.kz/userdata/news/news_63252/image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57" b="98441" l="643" r="90000">
                        <a14:foregroundMark x1="52429" y1="59252" x2="643" y2="98441"/>
                        <a14:foregroundMark x1="6929" y1="66112" x2="1929" y2="46362"/>
                        <a14:foregroundMark x1="1929" y1="46154" x2="7500" y2="21414"/>
                        <a14:foregroundMark x1="8571" y1="22765" x2="21929" y2="9148"/>
                        <a14:foregroundMark x1="38357" y1="6757" x2="56429" y2="13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5368">
            <a:off x="2790754" y="2122731"/>
            <a:ext cx="853247" cy="58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8" name="Group 117">
            <a:extLst>
              <a:ext uri="{FF2B5EF4-FFF2-40B4-BE49-F238E27FC236}">
                <a16:creationId xmlns:a16="http://schemas.microsoft.com/office/drawing/2014/main" xmlns="" id="{FB6F7D28-D454-4C4B-A606-2751EACD7C51}"/>
              </a:ext>
            </a:extLst>
          </p:cNvPr>
          <p:cNvGrpSpPr/>
          <p:nvPr/>
        </p:nvGrpSpPr>
        <p:grpSpPr>
          <a:xfrm>
            <a:off x="3844412" y="3055377"/>
            <a:ext cx="1481797" cy="1481798"/>
            <a:chOff x="3844412" y="3055377"/>
            <a:chExt cx="1481797" cy="1481798"/>
          </a:xfrm>
        </p:grpSpPr>
        <p:grpSp>
          <p:nvGrpSpPr>
            <p:cNvPr id="169" name="Group 19">
              <a:extLst>
                <a:ext uri="{FF2B5EF4-FFF2-40B4-BE49-F238E27FC236}">
                  <a16:creationId xmlns:a16="http://schemas.microsoft.com/office/drawing/2014/main" xmlns="" id="{12493F25-975D-4C3B-B19C-7847B8BEA475}"/>
                </a:ext>
              </a:extLst>
            </p:cNvPr>
            <p:cNvGrpSpPr/>
            <p:nvPr/>
          </p:nvGrpSpPr>
          <p:grpSpPr>
            <a:xfrm>
              <a:off x="3844412" y="3055377"/>
              <a:ext cx="1481797" cy="1481798"/>
              <a:chOff x="5195668" y="2528668"/>
              <a:chExt cx="1800664" cy="180066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1" name="Freeform: Shape 20">
                <a:extLst>
                  <a:ext uri="{FF2B5EF4-FFF2-40B4-BE49-F238E27FC236}">
                    <a16:creationId xmlns:a16="http://schemas.microsoft.com/office/drawing/2014/main" xmlns="" id="{6418BEDC-5819-4856-AE51-2887698FD415}"/>
                  </a:ext>
                </a:extLst>
              </p:cNvPr>
              <p:cNvSpPr/>
              <p:nvPr/>
            </p:nvSpPr>
            <p:spPr>
              <a:xfrm rot="9000000">
                <a:off x="5195668" y="2528668"/>
                <a:ext cx="1800664" cy="1800665"/>
              </a:xfrm>
              <a:custGeom>
                <a:avLst/>
                <a:gdLst>
                  <a:gd name="connsiteX0" fmla="*/ 450165 w 1800664"/>
                  <a:gd name="connsiteY0" fmla="*/ 1680042 h 1800665"/>
                  <a:gd name="connsiteX1" fmla="*/ 383655 w 1800664"/>
                  <a:gd name="connsiteY1" fmla="*/ 1431824 h 1800665"/>
                  <a:gd name="connsiteX2" fmla="*/ 403895 w 1800664"/>
                  <a:gd name="connsiteY2" fmla="*/ 1396767 h 1800665"/>
                  <a:gd name="connsiteX3" fmla="*/ 368839 w 1800664"/>
                  <a:gd name="connsiteY3" fmla="*/ 1417008 h 1800665"/>
                  <a:gd name="connsiteX4" fmla="*/ 120621 w 1800664"/>
                  <a:gd name="connsiteY4" fmla="*/ 1350498 h 1800665"/>
                  <a:gd name="connsiteX5" fmla="*/ 187131 w 1800664"/>
                  <a:gd name="connsiteY5" fmla="*/ 1102280 h 1800665"/>
                  <a:gd name="connsiteX6" fmla="*/ 222188 w 1800664"/>
                  <a:gd name="connsiteY6" fmla="*/ 1082039 h 1800665"/>
                  <a:gd name="connsiteX7" fmla="*/ 181707 w 1800664"/>
                  <a:gd name="connsiteY7" fmla="*/ 1082039 h 1800665"/>
                  <a:gd name="connsiteX8" fmla="*/ 0 w 1800664"/>
                  <a:gd name="connsiteY8" fmla="*/ 900332 h 1800665"/>
                  <a:gd name="connsiteX9" fmla="*/ 181707 w 1800664"/>
                  <a:gd name="connsiteY9" fmla="*/ 718623 h 1800665"/>
                  <a:gd name="connsiteX10" fmla="*/ 222188 w 1800664"/>
                  <a:gd name="connsiteY10" fmla="*/ 718623 h 1800665"/>
                  <a:gd name="connsiteX11" fmla="*/ 187131 w 1800664"/>
                  <a:gd name="connsiteY11" fmla="*/ 698383 h 1800665"/>
                  <a:gd name="connsiteX12" fmla="*/ 120621 w 1800664"/>
                  <a:gd name="connsiteY12" fmla="*/ 450166 h 1800665"/>
                  <a:gd name="connsiteX13" fmla="*/ 368839 w 1800664"/>
                  <a:gd name="connsiteY13" fmla="*/ 383656 h 1800665"/>
                  <a:gd name="connsiteX14" fmla="*/ 403896 w 1800664"/>
                  <a:gd name="connsiteY14" fmla="*/ 403896 h 1800665"/>
                  <a:gd name="connsiteX15" fmla="*/ 383656 w 1800664"/>
                  <a:gd name="connsiteY15" fmla="*/ 368839 h 1800665"/>
                  <a:gd name="connsiteX16" fmla="*/ 450166 w 1800664"/>
                  <a:gd name="connsiteY16" fmla="*/ 120621 h 1800665"/>
                  <a:gd name="connsiteX17" fmla="*/ 698384 w 1800664"/>
                  <a:gd name="connsiteY17" fmla="*/ 187131 h 1800665"/>
                  <a:gd name="connsiteX18" fmla="*/ 718624 w 1800664"/>
                  <a:gd name="connsiteY18" fmla="*/ 222188 h 1800665"/>
                  <a:gd name="connsiteX19" fmla="*/ 718624 w 1800664"/>
                  <a:gd name="connsiteY19" fmla="*/ 181708 h 1800665"/>
                  <a:gd name="connsiteX20" fmla="*/ 900332 w 1800664"/>
                  <a:gd name="connsiteY20" fmla="*/ 0 h 1800665"/>
                  <a:gd name="connsiteX21" fmla="*/ 1082040 w 1800664"/>
                  <a:gd name="connsiteY21" fmla="*/ 181708 h 1800665"/>
                  <a:gd name="connsiteX22" fmla="*/ 1082040 w 1800664"/>
                  <a:gd name="connsiteY22" fmla="*/ 222189 h 1800665"/>
                  <a:gd name="connsiteX23" fmla="*/ 1102281 w 1800664"/>
                  <a:gd name="connsiteY23" fmla="*/ 187131 h 1800665"/>
                  <a:gd name="connsiteX24" fmla="*/ 1350498 w 1800664"/>
                  <a:gd name="connsiteY24" fmla="*/ 120621 h 1800665"/>
                  <a:gd name="connsiteX25" fmla="*/ 1350497 w 1800664"/>
                  <a:gd name="connsiteY25" fmla="*/ 120621 h 1800665"/>
                  <a:gd name="connsiteX26" fmla="*/ 1417007 w 1800664"/>
                  <a:gd name="connsiteY26" fmla="*/ 368839 h 1800665"/>
                  <a:gd name="connsiteX27" fmla="*/ 1396766 w 1800664"/>
                  <a:gd name="connsiteY27" fmla="*/ 403898 h 1800665"/>
                  <a:gd name="connsiteX28" fmla="*/ 1431825 w 1800664"/>
                  <a:gd name="connsiteY28" fmla="*/ 383656 h 1800665"/>
                  <a:gd name="connsiteX29" fmla="*/ 1680043 w 1800664"/>
                  <a:gd name="connsiteY29" fmla="*/ 450166 h 1800665"/>
                  <a:gd name="connsiteX30" fmla="*/ 1680042 w 1800664"/>
                  <a:gd name="connsiteY30" fmla="*/ 450166 h 1800665"/>
                  <a:gd name="connsiteX31" fmla="*/ 1613532 w 1800664"/>
                  <a:gd name="connsiteY31" fmla="*/ 698383 h 1800665"/>
                  <a:gd name="connsiteX32" fmla="*/ 1578473 w 1800664"/>
                  <a:gd name="connsiteY32" fmla="*/ 718625 h 1800665"/>
                  <a:gd name="connsiteX33" fmla="*/ 1618957 w 1800664"/>
                  <a:gd name="connsiteY33" fmla="*/ 718625 h 1800665"/>
                  <a:gd name="connsiteX34" fmla="*/ 1800664 w 1800664"/>
                  <a:gd name="connsiteY34" fmla="*/ 900333 h 1800665"/>
                  <a:gd name="connsiteX35" fmla="*/ 1800663 w 1800664"/>
                  <a:gd name="connsiteY35" fmla="*/ 900331 h 1800665"/>
                  <a:gd name="connsiteX36" fmla="*/ 1618956 w 1800664"/>
                  <a:gd name="connsiteY36" fmla="*/ 1082040 h 1800665"/>
                  <a:gd name="connsiteX37" fmla="*/ 1578473 w 1800664"/>
                  <a:gd name="connsiteY37" fmla="*/ 1082039 h 1800665"/>
                  <a:gd name="connsiteX38" fmla="*/ 1613533 w 1800664"/>
                  <a:gd name="connsiteY38" fmla="*/ 1102281 h 1800665"/>
                  <a:gd name="connsiteX39" fmla="*/ 1680042 w 1800664"/>
                  <a:gd name="connsiteY39" fmla="*/ 1350499 h 1800665"/>
                  <a:gd name="connsiteX40" fmla="*/ 1680042 w 1800664"/>
                  <a:gd name="connsiteY40" fmla="*/ 1350498 h 1800665"/>
                  <a:gd name="connsiteX41" fmla="*/ 1431824 w 1800664"/>
                  <a:gd name="connsiteY41" fmla="*/ 1417007 h 1800665"/>
                  <a:gd name="connsiteX42" fmla="*/ 1396766 w 1800664"/>
                  <a:gd name="connsiteY42" fmla="*/ 1396766 h 1800665"/>
                  <a:gd name="connsiteX43" fmla="*/ 1417007 w 1800664"/>
                  <a:gd name="connsiteY43" fmla="*/ 1431826 h 1800665"/>
                  <a:gd name="connsiteX44" fmla="*/ 1350498 w 1800664"/>
                  <a:gd name="connsiteY44" fmla="*/ 1680044 h 1800665"/>
                  <a:gd name="connsiteX45" fmla="*/ 1350498 w 1800664"/>
                  <a:gd name="connsiteY45" fmla="*/ 1680042 h 1800665"/>
                  <a:gd name="connsiteX46" fmla="*/ 1102280 w 1800664"/>
                  <a:gd name="connsiteY46" fmla="*/ 1613532 h 1800665"/>
                  <a:gd name="connsiteX47" fmla="*/ 1082039 w 1800664"/>
                  <a:gd name="connsiteY47" fmla="*/ 1578474 h 1800665"/>
                  <a:gd name="connsiteX48" fmla="*/ 1082039 w 1800664"/>
                  <a:gd name="connsiteY48" fmla="*/ 1618957 h 1800665"/>
                  <a:gd name="connsiteX49" fmla="*/ 900331 w 1800664"/>
                  <a:gd name="connsiteY49" fmla="*/ 1800665 h 1800665"/>
                  <a:gd name="connsiteX50" fmla="*/ 900332 w 1800664"/>
                  <a:gd name="connsiteY50" fmla="*/ 1800664 h 1800665"/>
                  <a:gd name="connsiteX51" fmla="*/ 718624 w 1800664"/>
                  <a:gd name="connsiteY51" fmla="*/ 1618956 h 1800665"/>
                  <a:gd name="connsiteX52" fmla="*/ 718624 w 1800664"/>
                  <a:gd name="connsiteY52" fmla="*/ 1578474 h 1800665"/>
                  <a:gd name="connsiteX53" fmla="*/ 698383 w 1800664"/>
                  <a:gd name="connsiteY53" fmla="*/ 1613532 h 1800665"/>
                  <a:gd name="connsiteX54" fmla="*/ 450165 w 1800664"/>
                  <a:gd name="connsiteY54" fmla="*/ 1680042 h 18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800664" h="1800665">
                    <a:moveTo>
                      <a:pt x="450165" y="1680042"/>
                    </a:moveTo>
                    <a:cubicBezTo>
                      <a:pt x="363255" y="1629865"/>
                      <a:pt x="333478" y="1518734"/>
                      <a:pt x="383655" y="1431824"/>
                    </a:cubicBezTo>
                    <a:lnTo>
                      <a:pt x="403895" y="1396767"/>
                    </a:lnTo>
                    <a:lnTo>
                      <a:pt x="368839" y="1417008"/>
                    </a:lnTo>
                    <a:cubicBezTo>
                      <a:pt x="281929" y="1467185"/>
                      <a:pt x="170798" y="1437408"/>
                      <a:pt x="120621" y="1350498"/>
                    </a:cubicBezTo>
                    <a:cubicBezTo>
                      <a:pt x="70443" y="1263588"/>
                      <a:pt x="100221" y="1152457"/>
                      <a:pt x="187131" y="1102280"/>
                    </a:cubicBezTo>
                    <a:lnTo>
                      <a:pt x="222188" y="1082039"/>
                    </a:lnTo>
                    <a:lnTo>
                      <a:pt x="181707" y="1082039"/>
                    </a:lnTo>
                    <a:cubicBezTo>
                      <a:pt x="81352" y="1082039"/>
                      <a:pt x="0" y="1000687"/>
                      <a:pt x="0" y="900332"/>
                    </a:cubicBezTo>
                    <a:cubicBezTo>
                      <a:pt x="0" y="799976"/>
                      <a:pt x="81352" y="718623"/>
                      <a:pt x="181707" y="718623"/>
                    </a:cubicBezTo>
                    <a:lnTo>
                      <a:pt x="222188" y="718623"/>
                    </a:lnTo>
                    <a:lnTo>
                      <a:pt x="187131" y="698383"/>
                    </a:lnTo>
                    <a:cubicBezTo>
                      <a:pt x="100221" y="648206"/>
                      <a:pt x="70444" y="537076"/>
                      <a:pt x="120621" y="450166"/>
                    </a:cubicBezTo>
                    <a:cubicBezTo>
                      <a:pt x="170799" y="363256"/>
                      <a:pt x="281929" y="333478"/>
                      <a:pt x="368839" y="383656"/>
                    </a:cubicBezTo>
                    <a:lnTo>
                      <a:pt x="403896" y="403896"/>
                    </a:lnTo>
                    <a:lnTo>
                      <a:pt x="383656" y="368839"/>
                    </a:lnTo>
                    <a:cubicBezTo>
                      <a:pt x="333479" y="281929"/>
                      <a:pt x="363256" y="170799"/>
                      <a:pt x="450166" y="120621"/>
                    </a:cubicBezTo>
                    <a:cubicBezTo>
                      <a:pt x="537076" y="70444"/>
                      <a:pt x="648206" y="100221"/>
                      <a:pt x="698384" y="187131"/>
                    </a:cubicBezTo>
                    <a:lnTo>
                      <a:pt x="718624" y="222188"/>
                    </a:lnTo>
                    <a:lnTo>
                      <a:pt x="718624" y="181708"/>
                    </a:lnTo>
                    <a:cubicBezTo>
                      <a:pt x="718624" y="81353"/>
                      <a:pt x="799977" y="0"/>
                      <a:pt x="900332" y="0"/>
                    </a:cubicBezTo>
                    <a:cubicBezTo>
                      <a:pt x="1000687" y="0"/>
                      <a:pt x="1082040" y="81353"/>
                      <a:pt x="1082040" y="181708"/>
                    </a:cubicBezTo>
                    <a:lnTo>
                      <a:pt x="1082040" y="222189"/>
                    </a:lnTo>
                    <a:lnTo>
                      <a:pt x="1102281" y="187131"/>
                    </a:lnTo>
                    <a:cubicBezTo>
                      <a:pt x="1152458" y="100221"/>
                      <a:pt x="1263588" y="70444"/>
                      <a:pt x="1350498" y="120621"/>
                    </a:cubicBezTo>
                    <a:lnTo>
                      <a:pt x="1350497" y="120621"/>
                    </a:lnTo>
                    <a:cubicBezTo>
                      <a:pt x="1437407" y="170799"/>
                      <a:pt x="1467184" y="281929"/>
                      <a:pt x="1417007" y="368839"/>
                    </a:cubicBezTo>
                    <a:lnTo>
                      <a:pt x="1396766" y="403898"/>
                    </a:lnTo>
                    <a:lnTo>
                      <a:pt x="1431825" y="383656"/>
                    </a:lnTo>
                    <a:cubicBezTo>
                      <a:pt x="1518735" y="333479"/>
                      <a:pt x="1629866" y="363256"/>
                      <a:pt x="1680043" y="450166"/>
                    </a:cubicBezTo>
                    <a:lnTo>
                      <a:pt x="1680042" y="450166"/>
                    </a:lnTo>
                    <a:cubicBezTo>
                      <a:pt x="1730219" y="537075"/>
                      <a:pt x="1700442" y="648206"/>
                      <a:pt x="1613532" y="698383"/>
                    </a:cubicBezTo>
                    <a:lnTo>
                      <a:pt x="1578473" y="718625"/>
                    </a:lnTo>
                    <a:lnTo>
                      <a:pt x="1618957" y="718625"/>
                    </a:lnTo>
                    <a:cubicBezTo>
                      <a:pt x="1719311" y="718624"/>
                      <a:pt x="1800664" y="799978"/>
                      <a:pt x="1800664" y="900333"/>
                    </a:cubicBezTo>
                    <a:lnTo>
                      <a:pt x="1800663" y="900331"/>
                    </a:lnTo>
                    <a:cubicBezTo>
                      <a:pt x="1800663" y="1000686"/>
                      <a:pt x="1719311" y="1082040"/>
                      <a:pt x="1618956" y="1082040"/>
                    </a:cubicBezTo>
                    <a:lnTo>
                      <a:pt x="1578473" y="1082039"/>
                    </a:lnTo>
                    <a:lnTo>
                      <a:pt x="1613533" y="1102281"/>
                    </a:lnTo>
                    <a:cubicBezTo>
                      <a:pt x="1700443" y="1152459"/>
                      <a:pt x="1730220" y="1263589"/>
                      <a:pt x="1680042" y="1350499"/>
                    </a:cubicBezTo>
                    <a:lnTo>
                      <a:pt x="1680042" y="1350498"/>
                    </a:lnTo>
                    <a:cubicBezTo>
                      <a:pt x="1629865" y="1437408"/>
                      <a:pt x="1518734" y="1467185"/>
                      <a:pt x="1431824" y="1417007"/>
                    </a:cubicBezTo>
                    <a:lnTo>
                      <a:pt x="1396766" y="1396766"/>
                    </a:lnTo>
                    <a:lnTo>
                      <a:pt x="1417007" y="1431826"/>
                    </a:lnTo>
                    <a:cubicBezTo>
                      <a:pt x="1467185" y="1518736"/>
                      <a:pt x="1437408" y="1629866"/>
                      <a:pt x="1350498" y="1680044"/>
                    </a:cubicBezTo>
                    <a:lnTo>
                      <a:pt x="1350498" y="1680042"/>
                    </a:lnTo>
                    <a:cubicBezTo>
                      <a:pt x="1263588" y="1730220"/>
                      <a:pt x="1152458" y="1700442"/>
                      <a:pt x="1102280" y="1613532"/>
                    </a:cubicBezTo>
                    <a:lnTo>
                      <a:pt x="1082039" y="1578474"/>
                    </a:lnTo>
                    <a:lnTo>
                      <a:pt x="1082039" y="1618957"/>
                    </a:lnTo>
                    <a:cubicBezTo>
                      <a:pt x="1082039" y="1719312"/>
                      <a:pt x="1000686" y="1800665"/>
                      <a:pt x="900331" y="1800665"/>
                    </a:cubicBezTo>
                    <a:lnTo>
                      <a:pt x="900332" y="1800664"/>
                    </a:lnTo>
                    <a:cubicBezTo>
                      <a:pt x="799977" y="1800664"/>
                      <a:pt x="718624" y="1719311"/>
                      <a:pt x="718624" y="1618956"/>
                    </a:cubicBezTo>
                    <a:lnTo>
                      <a:pt x="718624" y="1578474"/>
                    </a:lnTo>
                    <a:lnTo>
                      <a:pt x="698383" y="1613532"/>
                    </a:lnTo>
                    <a:cubicBezTo>
                      <a:pt x="648205" y="1700442"/>
                      <a:pt x="537075" y="1730220"/>
                      <a:pt x="450165" y="168004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endParaRPr>
              </a:p>
            </p:txBody>
          </p:sp>
          <p:sp>
            <p:nvSpPr>
              <p:cNvPr id="172" name="Oval 21">
                <a:extLst>
                  <a:ext uri="{FF2B5EF4-FFF2-40B4-BE49-F238E27FC236}">
                    <a16:creationId xmlns:a16="http://schemas.microsoft.com/office/drawing/2014/main" xmlns="" id="{50B9DF76-8A69-4674-8ABB-AE0F57A533F7}"/>
                  </a:ext>
                </a:extLst>
              </p:cNvPr>
              <p:cNvSpPr/>
              <p:nvPr/>
            </p:nvSpPr>
            <p:spPr>
              <a:xfrm>
                <a:off x="5450103" y="2783103"/>
                <a:ext cx="1291794" cy="129179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xmlns="" id="{F7BE6440-F522-4139-A1B2-101FAC1BD3F0}"/>
                </a:ext>
              </a:extLst>
            </p:cNvPr>
            <p:cNvSpPr txBox="1"/>
            <p:nvPr/>
          </p:nvSpPr>
          <p:spPr>
            <a:xfrm>
              <a:off x="4012396" y="3414929"/>
              <a:ext cx="11590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ҚАМЫР </a:t>
              </a:r>
              <a:endPara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73" name="Picture 2" descr="https://csgomaniac.ru/wp-content/uploads/2018/08/289610691b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13" b="89604" l="9885" r="89951">
                        <a14:foregroundMark x1="31466" y1="21535" x2="48929" y2="4455"/>
                        <a14:foregroundMark x1="68534" y1="14356" x2="58484" y2="3713"/>
                        <a14:backgroundMark x1="80725" y1="25000" x2="82867" y2="62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1309" r="17161" b="21775"/>
          <a:stretch/>
        </p:blipFill>
        <p:spPr bwMode="auto">
          <a:xfrm>
            <a:off x="4221788" y="3770672"/>
            <a:ext cx="726279" cy="48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18">
            <a:extLst>
              <a:ext uri="{FF2B5EF4-FFF2-40B4-BE49-F238E27FC236}">
                <a16:creationId xmlns:a16="http://schemas.microsoft.com/office/drawing/2014/main" xmlns="" id="{4B7B7675-FA36-4D44-9C07-1B5B1BDBBBFF}"/>
              </a:ext>
            </a:extLst>
          </p:cNvPr>
          <p:cNvGrpSpPr/>
          <p:nvPr/>
        </p:nvGrpSpPr>
        <p:grpSpPr>
          <a:xfrm>
            <a:off x="5180505" y="2169877"/>
            <a:ext cx="1481797" cy="1481798"/>
            <a:chOff x="5180505" y="2169877"/>
            <a:chExt cx="1481797" cy="1481798"/>
          </a:xfrm>
        </p:grpSpPr>
        <p:grpSp>
          <p:nvGrpSpPr>
            <p:cNvPr id="175" name="Group 89">
              <a:extLst>
                <a:ext uri="{FF2B5EF4-FFF2-40B4-BE49-F238E27FC236}">
                  <a16:creationId xmlns:a16="http://schemas.microsoft.com/office/drawing/2014/main" xmlns="" id="{162D50BE-FE0C-4FBB-BE04-B729D86B6F95}"/>
                </a:ext>
              </a:extLst>
            </p:cNvPr>
            <p:cNvGrpSpPr/>
            <p:nvPr/>
          </p:nvGrpSpPr>
          <p:grpSpPr>
            <a:xfrm>
              <a:off x="5180505" y="2169877"/>
              <a:ext cx="1481797" cy="1481798"/>
              <a:chOff x="5195668" y="2528668"/>
              <a:chExt cx="1800664" cy="180066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7" name="Freeform: Shape 90">
                <a:extLst>
                  <a:ext uri="{FF2B5EF4-FFF2-40B4-BE49-F238E27FC236}">
                    <a16:creationId xmlns:a16="http://schemas.microsoft.com/office/drawing/2014/main" xmlns="" id="{B312F8C3-AC83-402C-BE5D-26F4D0A4DF39}"/>
                  </a:ext>
                </a:extLst>
              </p:cNvPr>
              <p:cNvSpPr/>
              <p:nvPr/>
            </p:nvSpPr>
            <p:spPr>
              <a:xfrm rot="9000000">
                <a:off x="5195668" y="2528668"/>
                <a:ext cx="1800664" cy="1800665"/>
              </a:xfrm>
              <a:custGeom>
                <a:avLst/>
                <a:gdLst>
                  <a:gd name="connsiteX0" fmla="*/ 450165 w 1800664"/>
                  <a:gd name="connsiteY0" fmla="*/ 1680042 h 1800665"/>
                  <a:gd name="connsiteX1" fmla="*/ 383655 w 1800664"/>
                  <a:gd name="connsiteY1" fmla="*/ 1431824 h 1800665"/>
                  <a:gd name="connsiteX2" fmla="*/ 403895 w 1800664"/>
                  <a:gd name="connsiteY2" fmla="*/ 1396767 h 1800665"/>
                  <a:gd name="connsiteX3" fmla="*/ 368839 w 1800664"/>
                  <a:gd name="connsiteY3" fmla="*/ 1417008 h 1800665"/>
                  <a:gd name="connsiteX4" fmla="*/ 120621 w 1800664"/>
                  <a:gd name="connsiteY4" fmla="*/ 1350498 h 1800665"/>
                  <a:gd name="connsiteX5" fmla="*/ 187131 w 1800664"/>
                  <a:gd name="connsiteY5" fmla="*/ 1102280 h 1800665"/>
                  <a:gd name="connsiteX6" fmla="*/ 222188 w 1800664"/>
                  <a:gd name="connsiteY6" fmla="*/ 1082039 h 1800665"/>
                  <a:gd name="connsiteX7" fmla="*/ 181707 w 1800664"/>
                  <a:gd name="connsiteY7" fmla="*/ 1082039 h 1800665"/>
                  <a:gd name="connsiteX8" fmla="*/ 0 w 1800664"/>
                  <a:gd name="connsiteY8" fmla="*/ 900332 h 1800665"/>
                  <a:gd name="connsiteX9" fmla="*/ 181707 w 1800664"/>
                  <a:gd name="connsiteY9" fmla="*/ 718623 h 1800665"/>
                  <a:gd name="connsiteX10" fmla="*/ 222188 w 1800664"/>
                  <a:gd name="connsiteY10" fmla="*/ 718623 h 1800665"/>
                  <a:gd name="connsiteX11" fmla="*/ 187131 w 1800664"/>
                  <a:gd name="connsiteY11" fmla="*/ 698383 h 1800665"/>
                  <a:gd name="connsiteX12" fmla="*/ 120621 w 1800664"/>
                  <a:gd name="connsiteY12" fmla="*/ 450166 h 1800665"/>
                  <a:gd name="connsiteX13" fmla="*/ 368839 w 1800664"/>
                  <a:gd name="connsiteY13" fmla="*/ 383656 h 1800665"/>
                  <a:gd name="connsiteX14" fmla="*/ 403896 w 1800664"/>
                  <a:gd name="connsiteY14" fmla="*/ 403896 h 1800665"/>
                  <a:gd name="connsiteX15" fmla="*/ 383656 w 1800664"/>
                  <a:gd name="connsiteY15" fmla="*/ 368839 h 1800665"/>
                  <a:gd name="connsiteX16" fmla="*/ 450166 w 1800664"/>
                  <a:gd name="connsiteY16" fmla="*/ 120621 h 1800665"/>
                  <a:gd name="connsiteX17" fmla="*/ 698384 w 1800664"/>
                  <a:gd name="connsiteY17" fmla="*/ 187131 h 1800665"/>
                  <a:gd name="connsiteX18" fmla="*/ 718624 w 1800664"/>
                  <a:gd name="connsiteY18" fmla="*/ 222188 h 1800665"/>
                  <a:gd name="connsiteX19" fmla="*/ 718624 w 1800664"/>
                  <a:gd name="connsiteY19" fmla="*/ 181708 h 1800665"/>
                  <a:gd name="connsiteX20" fmla="*/ 900332 w 1800664"/>
                  <a:gd name="connsiteY20" fmla="*/ 0 h 1800665"/>
                  <a:gd name="connsiteX21" fmla="*/ 1082040 w 1800664"/>
                  <a:gd name="connsiteY21" fmla="*/ 181708 h 1800665"/>
                  <a:gd name="connsiteX22" fmla="*/ 1082040 w 1800664"/>
                  <a:gd name="connsiteY22" fmla="*/ 222189 h 1800665"/>
                  <a:gd name="connsiteX23" fmla="*/ 1102281 w 1800664"/>
                  <a:gd name="connsiteY23" fmla="*/ 187131 h 1800665"/>
                  <a:gd name="connsiteX24" fmla="*/ 1350498 w 1800664"/>
                  <a:gd name="connsiteY24" fmla="*/ 120621 h 1800665"/>
                  <a:gd name="connsiteX25" fmla="*/ 1350497 w 1800664"/>
                  <a:gd name="connsiteY25" fmla="*/ 120621 h 1800665"/>
                  <a:gd name="connsiteX26" fmla="*/ 1417007 w 1800664"/>
                  <a:gd name="connsiteY26" fmla="*/ 368839 h 1800665"/>
                  <a:gd name="connsiteX27" fmla="*/ 1396766 w 1800664"/>
                  <a:gd name="connsiteY27" fmla="*/ 403898 h 1800665"/>
                  <a:gd name="connsiteX28" fmla="*/ 1431825 w 1800664"/>
                  <a:gd name="connsiteY28" fmla="*/ 383656 h 1800665"/>
                  <a:gd name="connsiteX29" fmla="*/ 1680043 w 1800664"/>
                  <a:gd name="connsiteY29" fmla="*/ 450166 h 1800665"/>
                  <a:gd name="connsiteX30" fmla="*/ 1680042 w 1800664"/>
                  <a:gd name="connsiteY30" fmla="*/ 450166 h 1800665"/>
                  <a:gd name="connsiteX31" fmla="*/ 1613532 w 1800664"/>
                  <a:gd name="connsiteY31" fmla="*/ 698383 h 1800665"/>
                  <a:gd name="connsiteX32" fmla="*/ 1578473 w 1800664"/>
                  <a:gd name="connsiteY32" fmla="*/ 718625 h 1800665"/>
                  <a:gd name="connsiteX33" fmla="*/ 1618957 w 1800664"/>
                  <a:gd name="connsiteY33" fmla="*/ 718625 h 1800665"/>
                  <a:gd name="connsiteX34" fmla="*/ 1800664 w 1800664"/>
                  <a:gd name="connsiteY34" fmla="*/ 900333 h 1800665"/>
                  <a:gd name="connsiteX35" fmla="*/ 1800663 w 1800664"/>
                  <a:gd name="connsiteY35" fmla="*/ 900331 h 1800665"/>
                  <a:gd name="connsiteX36" fmla="*/ 1618956 w 1800664"/>
                  <a:gd name="connsiteY36" fmla="*/ 1082040 h 1800665"/>
                  <a:gd name="connsiteX37" fmla="*/ 1578473 w 1800664"/>
                  <a:gd name="connsiteY37" fmla="*/ 1082039 h 1800665"/>
                  <a:gd name="connsiteX38" fmla="*/ 1613533 w 1800664"/>
                  <a:gd name="connsiteY38" fmla="*/ 1102281 h 1800665"/>
                  <a:gd name="connsiteX39" fmla="*/ 1680042 w 1800664"/>
                  <a:gd name="connsiteY39" fmla="*/ 1350499 h 1800665"/>
                  <a:gd name="connsiteX40" fmla="*/ 1680042 w 1800664"/>
                  <a:gd name="connsiteY40" fmla="*/ 1350498 h 1800665"/>
                  <a:gd name="connsiteX41" fmla="*/ 1431824 w 1800664"/>
                  <a:gd name="connsiteY41" fmla="*/ 1417007 h 1800665"/>
                  <a:gd name="connsiteX42" fmla="*/ 1396766 w 1800664"/>
                  <a:gd name="connsiteY42" fmla="*/ 1396766 h 1800665"/>
                  <a:gd name="connsiteX43" fmla="*/ 1417007 w 1800664"/>
                  <a:gd name="connsiteY43" fmla="*/ 1431826 h 1800665"/>
                  <a:gd name="connsiteX44" fmla="*/ 1350498 w 1800664"/>
                  <a:gd name="connsiteY44" fmla="*/ 1680044 h 1800665"/>
                  <a:gd name="connsiteX45" fmla="*/ 1350498 w 1800664"/>
                  <a:gd name="connsiteY45" fmla="*/ 1680042 h 1800665"/>
                  <a:gd name="connsiteX46" fmla="*/ 1102280 w 1800664"/>
                  <a:gd name="connsiteY46" fmla="*/ 1613532 h 1800665"/>
                  <a:gd name="connsiteX47" fmla="*/ 1082039 w 1800664"/>
                  <a:gd name="connsiteY47" fmla="*/ 1578474 h 1800665"/>
                  <a:gd name="connsiteX48" fmla="*/ 1082039 w 1800664"/>
                  <a:gd name="connsiteY48" fmla="*/ 1618957 h 1800665"/>
                  <a:gd name="connsiteX49" fmla="*/ 900331 w 1800664"/>
                  <a:gd name="connsiteY49" fmla="*/ 1800665 h 1800665"/>
                  <a:gd name="connsiteX50" fmla="*/ 900332 w 1800664"/>
                  <a:gd name="connsiteY50" fmla="*/ 1800664 h 1800665"/>
                  <a:gd name="connsiteX51" fmla="*/ 718624 w 1800664"/>
                  <a:gd name="connsiteY51" fmla="*/ 1618956 h 1800665"/>
                  <a:gd name="connsiteX52" fmla="*/ 718624 w 1800664"/>
                  <a:gd name="connsiteY52" fmla="*/ 1578474 h 1800665"/>
                  <a:gd name="connsiteX53" fmla="*/ 698383 w 1800664"/>
                  <a:gd name="connsiteY53" fmla="*/ 1613532 h 1800665"/>
                  <a:gd name="connsiteX54" fmla="*/ 450165 w 1800664"/>
                  <a:gd name="connsiteY54" fmla="*/ 1680042 h 18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800664" h="1800665">
                    <a:moveTo>
                      <a:pt x="450165" y="1680042"/>
                    </a:moveTo>
                    <a:cubicBezTo>
                      <a:pt x="363255" y="1629865"/>
                      <a:pt x="333478" y="1518734"/>
                      <a:pt x="383655" y="1431824"/>
                    </a:cubicBezTo>
                    <a:lnTo>
                      <a:pt x="403895" y="1396767"/>
                    </a:lnTo>
                    <a:lnTo>
                      <a:pt x="368839" y="1417008"/>
                    </a:lnTo>
                    <a:cubicBezTo>
                      <a:pt x="281929" y="1467185"/>
                      <a:pt x="170798" y="1437408"/>
                      <a:pt x="120621" y="1350498"/>
                    </a:cubicBezTo>
                    <a:cubicBezTo>
                      <a:pt x="70443" y="1263588"/>
                      <a:pt x="100221" y="1152457"/>
                      <a:pt x="187131" y="1102280"/>
                    </a:cubicBezTo>
                    <a:lnTo>
                      <a:pt x="222188" y="1082039"/>
                    </a:lnTo>
                    <a:lnTo>
                      <a:pt x="181707" y="1082039"/>
                    </a:lnTo>
                    <a:cubicBezTo>
                      <a:pt x="81352" y="1082039"/>
                      <a:pt x="0" y="1000687"/>
                      <a:pt x="0" y="900332"/>
                    </a:cubicBezTo>
                    <a:cubicBezTo>
                      <a:pt x="0" y="799976"/>
                      <a:pt x="81352" y="718623"/>
                      <a:pt x="181707" y="718623"/>
                    </a:cubicBezTo>
                    <a:lnTo>
                      <a:pt x="222188" y="718623"/>
                    </a:lnTo>
                    <a:lnTo>
                      <a:pt x="187131" y="698383"/>
                    </a:lnTo>
                    <a:cubicBezTo>
                      <a:pt x="100221" y="648206"/>
                      <a:pt x="70444" y="537076"/>
                      <a:pt x="120621" y="450166"/>
                    </a:cubicBezTo>
                    <a:cubicBezTo>
                      <a:pt x="170799" y="363256"/>
                      <a:pt x="281929" y="333478"/>
                      <a:pt x="368839" y="383656"/>
                    </a:cubicBezTo>
                    <a:lnTo>
                      <a:pt x="403896" y="403896"/>
                    </a:lnTo>
                    <a:lnTo>
                      <a:pt x="383656" y="368839"/>
                    </a:lnTo>
                    <a:cubicBezTo>
                      <a:pt x="333479" y="281929"/>
                      <a:pt x="363256" y="170799"/>
                      <a:pt x="450166" y="120621"/>
                    </a:cubicBezTo>
                    <a:cubicBezTo>
                      <a:pt x="537076" y="70444"/>
                      <a:pt x="648206" y="100221"/>
                      <a:pt x="698384" y="187131"/>
                    </a:cubicBezTo>
                    <a:lnTo>
                      <a:pt x="718624" y="222188"/>
                    </a:lnTo>
                    <a:lnTo>
                      <a:pt x="718624" y="181708"/>
                    </a:lnTo>
                    <a:cubicBezTo>
                      <a:pt x="718624" y="81353"/>
                      <a:pt x="799977" y="0"/>
                      <a:pt x="900332" y="0"/>
                    </a:cubicBezTo>
                    <a:cubicBezTo>
                      <a:pt x="1000687" y="0"/>
                      <a:pt x="1082040" y="81353"/>
                      <a:pt x="1082040" y="181708"/>
                    </a:cubicBezTo>
                    <a:lnTo>
                      <a:pt x="1082040" y="222189"/>
                    </a:lnTo>
                    <a:lnTo>
                      <a:pt x="1102281" y="187131"/>
                    </a:lnTo>
                    <a:cubicBezTo>
                      <a:pt x="1152458" y="100221"/>
                      <a:pt x="1263588" y="70444"/>
                      <a:pt x="1350498" y="120621"/>
                    </a:cubicBezTo>
                    <a:lnTo>
                      <a:pt x="1350497" y="120621"/>
                    </a:lnTo>
                    <a:cubicBezTo>
                      <a:pt x="1437407" y="170799"/>
                      <a:pt x="1467184" y="281929"/>
                      <a:pt x="1417007" y="368839"/>
                    </a:cubicBezTo>
                    <a:lnTo>
                      <a:pt x="1396766" y="403898"/>
                    </a:lnTo>
                    <a:lnTo>
                      <a:pt x="1431825" y="383656"/>
                    </a:lnTo>
                    <a:cubicBezTo>
                      <a:pt x="1518735" y="333479"/>
                      <a:pt x="1629866" y="363256"/>
                      <a:pt x="1680043" y="450166"/>
                    </a:cubicBezTo>
                    <a:lnTo>
                      <a:pt x="1680042" y="450166"/>
                    </a:lnTo>
                    <a:cubicBezTo>
                      <a:pt x="1730219" y="537075"/>
                      <a:pt x="1700442" y="648206"/>
                      <a:pt x="1613532" y="698383"/>
                    </a:cubicBezTo>
                    <a:lnTo>
                      <a:pt x="1578473" y="718625"/>
                    </a:lnTo>
                    <a:lnTo>
                      <a:pt x="1618957" y="718625"/>
                    </a:lnTo>
                    <a:cubicBezTo>
                      <a:pt x="1719311" y="718624"/>
                      <a:pt x="1800664" y="799978"/>
                      <a:pt x="1800664" y="900333"/>
                    </a:cubicBezTo>
                    <a:lnTo>
                      <a:pt x="1800663" y="900331"/>
                    </a:lnTo>
                    <a:cubicBezTo>
                      <a:pt x="1800663" y="1000686"/>
                      <a:pt x="1719311" y="1082040"/>
                      <a:pt x="1618956" y="1082040"/>
                    </a:cubicBezTo>
                    <a:lnTo>
                      <a:pt x="1578473" y="1082039"/>
                    </a:lnTo>
                    <a:lnTo>
                      <a:pt x="1613533" y="1102281"/>
                    </a:lnTo>
                    <a:cubicBezTo>
                      <a:pt x="1700443" y="1152459"/>
                      <a:pt x="1730220" y="1263589"/>
                      <a:pt x="1680042" y="1350499"/>
                    </a:cubicBezTo>
                    <a:lnTo>
                      <a:pt x="1680042" y="1350498"/>
                    </a:lnTo>
                    <a:cubicBezTo>
                      <a:pt x="1629865" y="1437408"/>
                      <a:pt x="1518734" y="1467185"/>
                      <a:pt x="1431824" y="1417007"/>
                    </a:cubicBezTo>
                    <a:lnTo>
                      <a:pt x="1396766" y="1396766"/>
                    </a:lnTo>
                    <a:lnTo>
                      <a:pt x="1417007" y="1431826"/>
                    </a:lnTo>
                    <a:cubicBezTo>
                      <a:pt x="1467185" y="1518736"/>
                      <a:pt x="1437408" y="1629866"/>
                      <a:pt x="1350498" y="1680044"/>
                    </a:cubicBezTo>
                    <a:lnTo>
                      <a:pt x="1350498" y="1680042"/>
                    </a:lnTo>
                    <a:cubicBezTo>
                      <a:pt x="1263588" y="1730220"/>
                      <a:pt x="1152458" y="1700442"/>
                      <a:pt x="1102280" y="1613532"/>
                    </a:cubicBezTo>
                    <a:lnTo>
                      <a:pt x="1082039" y="1578474"/>
                    </a:lnTo>
                    <a:lnTo>
                      <a:pt x="1082039" y="1618957"/>
                    </a:lnTo>
                    <a:cubicBezTo>
                      <a:pt x="1082039" y="1719312"/>
                      <a:pt x="1000686" y="1800665"/>
                      <a:pt x="900331" y="1800665"/>
                    </a:cubicBezTo>
                    <a:lnTo>
                      <a:pt x="900332" y="1800664"/>
                    </a:lnTo>
                    <a:cubicBezTo>
                      <a:pt x="799977" y="1800664"/>
                      <a:pt x="718624" y="1719311"/>
                      <a:pt x="718624" y="1618956"/>
                    </a:cubicBezTo>
                    <a:lnTo>
                      <a:pt x="718624" y="1578474"/>
                    </a:lnTo>
                    <a:lnTo>
                      <a:pt x="698383" y="1613532"/>
                    </a:lnTo>
                    <a:cubicBezTo>
                      <a:pt x="648205" y="1700442"/>
                      <a:pt x="537075" y="1730220"/>
                      <a:pt x="450165" y="1680042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91">
                <a:extLst>
                  <a:ext uri="{FF2B5EF4-FFF2-40B4-BE49-F238E27FC236}">
                    <a16:creationId xmlns:a16="http://schemas.microsoft.com/office/drawing/2014/main" xmlns="" id="{C43444A6-C9E7-43E0-9731-E99E5EFBDD29}"/>
                  </a:ext>
                </a:extLst>
              </p:cNvPr>
              <p:cNvSpPr/>
              <p:nvPr/>
            </p:nvSpPr>
            <p:spPr>
              <a:xfrm>
                <a:off x="5450103" y="2783103"/>
                <a:ext cx="1291794" cy="129179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xmlns="" id="{8D2908FA-8597-438F-A8CE-BF9A79040CB1}"/>
                </a:ext>
              </a:extLst>
            </p:cNvPr>
            <p:cNvSpPr txBox="1"/>
            <p:nvPr/>
          </p:nvSpPr>
          <p:spPr>
            <a:xfrm>
              <a:off x="5322758" y="2499190"/>
              <a:ext cx="11590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СУ </a:t>
              </a:r>
              <a:endPara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79" name="Picture 18" descr="https://e7.pngegg.com/pngimages/99/508/png-clipart-glass-of-water-pour-bubble-pure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2" t="29284" r="23144" b="7497"/>
          <a:stretch/>
        </p:blipFill>
        <p:spPr bwMode="auto">
          <a:xfrm rot="517294">
            <a:off x="5668140" y="2447662"/>
            <a:ext cx="567869" cy="100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0" name="Group 119">
            <a:extLst>
              <a:ext uri="{FF2B5EF4-FFF2-40B4-BE49-F238E27FC236}">
                <a16:creationId xmlns:a16="http://schemas.microsoft.com/office/drawing/2014/main" xmlns="" id="{5CCD0AB3-2F60-4BD0-89ED-A91BA3005832}"/>
              </a:ext>
            </a:extLst>
          </p:cNvPr>
          <p:cNvGrpSpPr/>
          <p:nvPr/>
        </p:nvGrpSpPr>
        <p:grpSpPr>
          <a:xfrm>
            <a:off x="6930483" y="2471058"/>
            <a:ext cx="1481797" cy="1481798"/>
            <a:chOff x="7064306" y="2489722"/>
            <a:chExt cx="1481797" cy="1481798"/>
          </a:xfrm>
        </p:grpSpPr>
        <p:grpSp>
          <p:nvGrpSpPr>
            <p:cNvPr id="181" name="Group 22">
              <a:extLst>
                <a:ext uri="{FF2B5EF4-FFF2-40B4-BE49-F238E27FC236}">
                  <a16:creationId xmlns:a16="http://schemas.microsoft.com/office/drawing/2014/main" xmlns="" id="{5C081BA3-11E2-4786-A79D-3C039AF6ACA3}"/>
                </a:ext>
              </a:extLst>
            </p:cNvPr>
            <p:cNvGrpSpPr/>
            <p:nvPr/>
          </p:nvGrpSpPr>
          <p:grpSpPr>
            <a:xfrm>
              <a:off x="7064306" y="2489722"/>
              <a:ext cx="1481797" cy="1481798"/>
              <a:chOff x="5195668" y="2528668"/>
              <a:chExt cx="1800664" cy="180066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3" name="Freeform: Shape 23">
                <a:extLst>
                  <a:ext uri="{FF2B5EF4-FFF2-40B4-BE49-F238E27FC236}">
                    <a16:creationId xmlns:a16="http://schemas.microsoft.com/office/drawing/2014/main" xmlns="" id="{DCFF4648-A6D2-470A-B127-C25B4E4B9CD9}"/>
                  </a:ext>
                </a:extLst>
              </p:cNvPr>
              <p:cNvSpPr/>
              <p:nvPr/>
            </p:nvSpPr>
            <p:spPr>
              <a:xfrm rot="9000000">
                <a:off x="5195668" y="2528668"/>
                <a:ext cx="1800664" cy="1800665"/>
              </a:xfrm>
              <a:custGeom>
                <a:avLst/>
                <a:gdLst>
                  <a:gd name="connsiteX0" fmla="*/ 450165 w 1800664"/>
                  <a:gd name="connsiteY0" fmla="*/ 1680042 h 1800665"/>
                  <a:gd name="connsiteX1" fmla="*/ 383655 w 1800664"/>
                  <a:gd name="connsiteY1" fmla="*/ 1431824 h 1800665"/>
                  <a:gd name="connsiteX2" fmla="*/ 403895 w 1800664"/>
                  <a:gd name="connsiteY2" fmla="*/ 1396767 h 1800665"/>
                  <a:gd name="connsiteX3" fmla="*/ 368839 w 1800664"/>
                  <a:gd name="connsiteY3" fmla="*/ 1417008 h 1800665"/>
                  <a:gd name="connsiteX4" fmla="*/ 120621 w 1800664"/>
                  <a:gd name="connsiteY4" fmla="*/ 1350498 h 1800665"/>
                  <a:gd name="connsiteX5" fmla="*/ 187131 w 1800664"/>
                  <a:gd name="connsiteY5" fmla="*/ 1102280 h 1800665"/>
                  <a:gd name="connsiteX6" fmla="*/ 222188 w 1800664"/>
                  <a:gd name="connsiteY6" fmla="*/ 1082039 h 1800665"/>
                  <a:gd name="connsiteX7" fmla="*/ 181707 w 1800664"/>
                  <a:gd name="connsiteY7" fmla="*/ 1082039 h 1800665"/>
                  <a:gd name="connsiteX8" fmla="*/ 0 w 1800664"/>
                  <a:gd name="connsiteY8" fmla="*/ 900332 h 1800665"/>
                  <a:gd name="connsiteX9" fmla="*/ 181707 w 1800664"/>
                  <a:gd name="connsiteY9" fmla="*/ 718623 h 1800665"/>
                  <a:gd name="connsiteX10" fmla="*/ 222188 w 1800664"/>
                  <a:gd name="connsiteY10" fmla="*/ 718623 h 1800665"/>
                  <a:gd name="connsiteX11" fmla="*/ 187131 w 1800664"/>
                  <a:gd name="connsiteY11" fmla="*/ 698383 h 1800665"/>
                  <a:gd name="connsiteX12" fmla="*/ 120621 w 1800664"/>
                  <a:gd name="connsiteY12" fmla="*/ 450166 h 1800665"/>
                  <a:gd name="connsiteX13" fmla="*/ 368839 w 1800664"/>
                  <a:gd name="connsiteY13" fmla="*/ 383656 h 1800665"/>
                  <a:gd name="connsiteX14" fmla="*/ 403896 w 1800664"/>
                  <a:gd name="connsiteY14" fmla="*/ 403896 h 1800665"/>
                  <a:gd name="connsiteX15" fmla="*/ 383656 w 1800664"/>
                  <a:gd name="connsiteY15" fmla="*/ 368839 h 1800665"/>
                  <a:gd name="connsiteX16" fmla="*/ 450166 w 1800664"/>
                  <a:gd name="connsiteY16" fmla="*/ 120621 h 1800665"/>
                  <a:gd name="connsiteX17" fmla="*/ 698384 w 1800664"/>
                  <a:gd name="connsiteY17" fmla="*/ 187131 h 1800665"/>
                  <a:gd name="connsiteX18" fmla="*/ 718624 w 1800664"/>
                  <a:gd name="connsiteY18" fmla="*/ 222188 h 1800665"/>
                  <a:gd name="connsiteX19" fmla="*/ 718624 w 1800664"/>
                  <a:gd name="connsiteY19" fmla="*/ 181708 h 1800665"/>
                  <a:gd name="connsiteX20" fmla="*/ 900332 w 1800664"/>
                  <a:gd name="connsiteY20" fmla="*/ 0 h 1800665"/>
                  <a:gd name="connsiteX21" fmla="*/ 1082040 w 1800664"/>
                  <a:gd name="connsiteY21" fmla="*/ 181708 h 1800665"/>
                  <a:gd name="connsiteX22" fmla="*/ 1082040 w 1800664"/>
                  <a:gd name="connsiteY22" fmla="*/ 222189 h 1800665"/>
                  <a:gd name="connsiteX23" fmla="*/ 1102281 w 1800664"/>
                  <a:gd name="connsiteY23" fmla="*/ 187131 h 1800665"/>
                  <a:gd name="connsiteX24" fmla="*/ 1350498 w 1800664"/>
                  <a:gd name="connsiteY24" fmla="*/ 120621 h 1800665"/>
                  <a:gd name="connsiteX25" fmla="*/ 1350497 w 1800664"/>
                  <a:gd name="connsiteY25" fmla="*/ 120621 h 1800665"/>
                  <a:gd name="connsiteX26" fmla="*/ 1417007 w 1800664"/>
                  <a:gd name="connsiteY26" fmla="*/ 368839 h 1800665"/>
                  <a:gd name="connsiteX27" fmla="*/ 1396766 w 1800664"/>
                  <a:gd name="connsiteY27" fmla="*/ 403898 h 1800665"/>
                  <a:gd name="connsiteX28" fmla="*/ 1431825 w 1800664"/>
                  <a:gd name="connsiteY28" fmla="*/ 383656 h 1800665"/>
                  <a:gd name="connsiteX29" fmla="*/ 1680043 w 1800664"/>
                  <a:gd name="connsiteY29" fmla="*/ 450166 h 1800665"/>
                  <a:gd name="connsiteX30" fmla="*/ 1680042 w 1800664"/>
                  <a:gd name="connsiteY30" fmla="*/ 450166 h 1800665"/>
                  <a:gd name="connsiteX31" fmla="*/ 1613532 w 1800664"/>
                  <a:gd name="connsiteY31" fmla="*/ 698383 h 1800665"/>
                  <a:gd name="connsiteX32" fmla="*/ 1578473 w 1800664"/>
                  <a:gd name="connsiteY32" fmla="*/ 718625 h 1800665"/>
                  <a:gd name="connsiteX33" fmla="*/ 1618957 w 1800664"/>
                  <a:gd name="connsiteY33" fmla="*/ 718625 h 1800665"/>
                  <a:gd name="connsiteX34" fmla="*/ 1800664 w 1800664"/>
                  <a:gd name="connsiteY34" fmla="*/ 900333 h 1800665"/>
                  <a:gd name="connsiteX35" fmla="*/ 1800663 w 1800664"/>
                  <a:gd name="connsiteY35" fmla="*/ 900331 h 1800665"/>
                  <a:gd name="connsiteX36" fmla="*/ 1618956 w 1800664"/>
                  <a:gd name="connsiteY36" fmla="*/ 1082040 h 1800665"/>
                  <a:gd name="connsiteX37" fmla="*/ 1578473 w 1800664"/>
                  <a:gd name="connsiteY37" fmla="*/ 1082039 h 1800665"/>
                  <a:gd name="connsiteX38" fmla="*/ 1613533 w 1800664"/>
                  <a:gd name="connsiteY38" fmla="*/ 1102281 h 1800665"/>
                  <a:gd name="connsiteX39" fmla="*/ 1680042 w 1800664"/>
                  <a:gd name="connsiteY39" fmla="*/ 1350499 h 1800665"/>
                  <a:gd name="connsiteX40" fmla="*/ 1680042 w 1800664"/>
                  <a:gd name="connsiteY40" fmla="*/ 1350498 h 1800665"/>
                  <a:gd name="connsiteX41" fmla="*/ 1431824 w 1800664"/>
                  <a:gd name="connsiteY41" fmla="*/ 1417007 h 1800665"/>
                  <a:gd name="connsiteX42" fmla="*/ 1396766 w 1800664"/>
                  <a:gd name="connsiteY42" fmla="*/ 1396766 h 1800665"/>
                  <a:gd name="connsiteX43" fmla="*/ 1417007 w 1800664"/>
                  <a:gd name="connsiteY43" fmla="*/ 1431826 h 1800665"/>
                  <a:gd name="connsiteX44" fmla="*/ 1350498 w 1800664"/>
                  <a:gd name="connsiteY44" fmla="*/ 1680044 h 1800665"/>
                  <a:gd name="connsiteX45" fmla="*/ 1350498 w 1800664"/>
                  <a:gd name="connsiteY45" fmla="*/ 1680042 h 1800665"/>
                  <a:gd name="connsiteX46" fmla="*/ 1102280 w 1800664"/>
                  <a:gd name="connsiteY46" fmla="*/ 1613532 h 1800665"/>
                  <a:gd name="connsiteX47" fmla="*/ 1082039 w 1800664"/>
                  <a:gd name="connsiteY47" fmla="*/ 1578474 h 1800665"/>
                  <a:gd name="connsiteX48" fmla="*/ 1082039 w 1800664"/>
                  <a:gd name="connsiteY48" fmla="*/ 1618957 h 1800665"/>
                  <a:gd name="connsiteX49" fmla="*/ 900331 w 1800664"/>
                  <a:gd name="connsiteY49" fmla="*/ 1800665 h 1800665"/>
                  <a:gd name="connsiteX50" fmla="*/ 900332 w 1800664"/>
                  <a:gd name="connsiteY50" fmla="*/ 1800664 h 1800665"/>
                  <a:gd name="connsiteX51" fmla="*/ 718624 w 1800664"/>
                  <a:gd name="connsiteY51" fmla="*/ 1618956 h 1800665"/>
                  <a:gd name="connsiteX52" fmla="*/ 718624 w 1800664"/>
                  <a:gd name="connsiteY52" fmla="*/ 1578474 h 1800665"/>
                  <a:gd name="connsiteX53" fmla="*/ 698383 w 1800664"/>
                  <a:gd name="connsiteY53" fmla="*/ 1613532 h 1800665"/>
                  <a:gd name="connsiteX54" fmla="*/ 450165 w 1800664"/>
                  <a:gd name="connsiteY54" fmla="*/ 1680042 h 18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800664" h="1800665">
                    <a:moveTo>
                      <a:pt x="450165" y="1680042"/>
                    </a:moveTo>
                    <a:cubicBezTo>
                      <a:pt x="363255" y="1629865"/>
                      <a:pt x="333478" y="1518734"/>
                      <a:pt x="383655" y="1431824"/>
                    </a:cubicBezTo>
                    <a:lnTo>
                      <a:pt x="403895" y="1396767"/>
                    </a:lnTo>
                    <a:lnTo>
                      <a:pt x="368839" y="1417008"/>
                    </a:lnTo>
                    <a:cubicBezTo>
                      <a:pt x="281929" y="1467185"/>
                      <a:pt x="170798" y="1437408"/>
                      <a:pt x="120621" y="1350498"/>
                    </a:cubicBezTo>
                    <a:cubicBezTo>
                      <a:pt x="70443" y="1263588"/>
                      <a:pt x="100221" y="1152457"/>
                      <a:pt x="187131" y="1102280"/>
                    </a:cubicBezTo>
                    <a:lnTo>
                      <a:pt x="222188" y="1082039"/>
                    </a:lnTo>
                    <a:lnTo>
                      <a:pt x="181707" y="1082039"/>
                    </a:lnTo>
                    <a:cubicBezTo>
                      <a:pt x="81352" y="1082039"/>
                      <a:pt x="0" y="1000687"/>
                      <a:pt x="0" y="900332"/>
                    </a:cubicBezTo>
                    <a:cubicBezTo>
                      <a:pt x="0" y="799976"/>
                      <a:pt x="81352" y="718623"/>
                      <a:pt x="181707" y="718623"/>
                    </a:cubicBezTo>
                    <a:lnTo>
                      <a:pt x="222188" y="718623"/>
                    </a:lnTo>
                    <a:lnTo>
                      <a:pt x="187131" y="698383"/>
                    </a:lnTo>
                    <a:cubicBezTo>
                      <a:pt x="100221" y="648206"/>
                      <a:pt x="70444" y="537076"/>
                      <a:pt x="120621" y="450166"/>
                    </a:cubicBezTo>
                    <a:cubicBezTo>
                      <a:pt x="170799" y="363256"/>
                      <a:pt x="281929" y="333478"/>
                      <a:pt x="368839" y="383656"/>
                    </a:cubicBezTo>
                    <a:lnTo>
                      <a:pt x="403896" y="403896"/>
                    </a:lnTo>
                    <a:lnTo>
                      <a:pt x="383656" y="368839"/>
                    </a:lnTo>
                    <a:cubicBezTo>
                      <a:pt x="333479" y="281929"/>
                      <a:pt x="363256" y="170799"/>
                      <a:pt x="450166" y="120621"/>
                    </a:cubicBezTo>
                    <a:cubicBezTo>
                      <a:pt x="537076" y="70444"/>
                      <a:pt x="648206" y="100221"/>
                      <a:pt x="698384" y="187131"/>
                    </a:cubicBezTo>
                    <a:lnTo>
                      <a:pt x="718624" y="222188"/>
                    </a:lnTo>
                    <a:lnTo>
                      <a:pt x="718624" y="181708"/>
                    </a:lnTo>
                    <a:cubicBezTo>
                      <a:pt x="718624" y="81353"/>
                      <a:pt x="799977" y="0"/>
                      <a:pt x="900332" y="0"/>
                    </a:cubicBezTo>
                    <a:cubicBezTo>
                      <a:pt x="1000687" y="0"/>
                      <a:pt x="1082040" y="81353"/>
                      <a:pt x="1082040" y="181708"/>
                    </a:cubicBezTo>
                    <a:lnTo>
                      <a:pt x="1082040" y="222189"/>
                    </a:lnTo>
                    <a:lnTo>
                      <a:pt x="1102281" y="187131"/>
                    </a:lnTo>
                    <a:cubicBezTo>
                      <a:pt x="1152458" y="100221"/>
                      <a:pt x="1263588" y="70444"/>
                      <a:pt x="1350498" y="120621"/>
                    </a:cubicBezTo>
                    <a:lnTo>
                      <a:pt x="1350497" y="120621"/>
                    </a:lnTo>
                    <a:cubicBezTo>
                      <a:pt x="1437407" y="170799"/>
                      <a:pt x="1467184" y="281929"/>
                      <a:pt x="1417007" y="368839"/>
                    </a:cubicBezTo>
                    <a:lnTo>
                      <a:pt x="1396766" y="403898"/>
                    </a:lnTo>
                    <a:lnTo>
                      <a:pt x="1431825" y="383656"/>
                    </a:lnTo>
                    <a:cubicBezTo>
                      <a:pt x="1518735" y="333479"/>
                      <a:pt x="1629866" y="363256"/>
                      <a:pt x="1680043" y="450166"/>
                    </a:cubicBezTo>
                    <a:lnTo>
                      <a:pt x="1680042" y="450166"/>
                    </a:lnTo>
                    <a:cubicBezTo>
                      <a:pt x="1730219" y="537075"/>
                      <a:pt x="1700442" y="648206"/>
                      <a:pt x="1613532" y="698383"/>
                    </a:cubicBezTo>
                    <a:lnTo>
                      <a:pt x="1578473" y="718625"/>
                    </a:lnTo>
                    <a:lnTo>
                      <a:pt x="1618957" y="718625"/>
                    </a:lnTo>
                    <a:cubicBezTo>
                      <a:pt x="1719311" y="718624"/>
                      <a:pt x="1800664" y="799978"/>
                      <a:pt x="1800664" y="900333"/>
                    </a:cubicBezTo>
                    <a:lnTo>
                      <a:pt x="1800663" y="900331"/>
                    </a:lnTo>
                    <a:cubicBezTo>
                      <a:pt x="1800663" y="1000686"/>
                      <a:pt x="1719311" y="1082040"/>
                      <a:pt x="1618956" y="1082040"/>
                    </a:cubicBezTo>
                    <a:lnTo>
                      <a:pt x="1578473" y="1082039"/>
                    </a:lnTo>
                    <a:lnTo>
                      <a:pt x="1613533" y="1102281"/>
                    </a:lnTo>
                    <a:cubicBezTo>
                      <a:pt x="1700443" y="1152459"/>
                      <a:pt x="1730220" y="1263589"/>
                      <a:pt x="1680042" y="1350499"/>
                    </a:cubicBezTo>
                    <a:lnTo>
                      <a:pt x="1680042" y="1350498"/>
                    </a:lnTo>
                    <a:cubicBezTo>
                      <a:pt x="1629865" y="1437408"/>
                      <a:pt x="1518734" y="1467185"/>
                      <a:pt x="1431824" y="1417007"/>
                    </a:cubicBezTo>
                    <a:lnTo>
                      <a:pt x="1396766" y="1396766"/>
                    </a:lnTo>
                    <a:lnTo>
                      <a:pt x="1417007" y="1431826"/>
                    </a:lnTo>
                    <a:cubicBezTo>
                      <a:pt x="1467185" y="1518736"/>
                      <a:pt x="1437408" y="1629866"/>
                      <a:pt x="1350498" y="1680044"/>
                    </a:cubicBezTo>
                    <a:lnTo>
                      <a:pt x="1350498" y="1680042"/>
                    </a:lnTo>
                    <a:cubicBezTo>
                      <a:pt x="1263588" y="1730220"/>
                      <a:pt x="1152458" y="1700442"/>
                      <a:pt x="1102280" y="1613532"/>
                    </a:cubicBezTo>
                    <a:lnTo>
                      <a:pt x="1082039" y="1578474"/>
                    </a:lnTo>
                    <a:lnTo>
                      <a:pt x="1082039" y="1618957"/>
                    </a:lnTo>
                    <a:cubicBezTo>
                      <a:pt x="1082039" y="1719312"/>
                      <a:pt x="1000686" y="1800665"/>
                      <a:pt x="900331" y="1800665"/>
                    </a:cubicBezTo>
                    <a:lnTo>
                      <a:pt x="900332" y="1800664"/>
                    </a:lnTo>
                    <a:cubicBezTo>
                      <a:pt x="799977" y="1800664"/>
                      <a:pt x="718624" y="1719311"/>
                      <a:pt x="718624" y="1618956"/>
                    </a:cubicBezTo>
                    <a:lnTo>
                      <a:pt x="718624" y="1578474"/>
                    </a:lnTo>
                    <a:lnTo>
                      <a:pt x="698383" y="1613532"/>
                    </a:lnTo>
                    <a:cubicBezTo>
                      <a:pt x="648205" y="1700442"/>
                      <a:pt x="537075" y="1730220"/>
                      <a:pt x="450165" y="1680042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24">
                <a:extLst>
                  <a:ext uri="{FF2B5EF4-FFF2-40B4-BE49-F238E27FC236}">
                    <a16:creationId xmlns:a16="http://schemas.microsoft.com/office/drawing/2014/main" xmlns="" id="{3205EE2B-45E9-4C19-9F31-3B8F9E8E3414}"/>
                  </a:ext>
                </a:extLst>
              </p:cNvPr>
              <p:cNvSpPr/>
              <p:nvPr/>
            </p:nvSpPr>
            <p:spPr>
              <a:xfrm>
                <a:off x="5450103" y="2783103"/>
                <a:ext cx="1291794" cy="129179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9CD0D186-8442-45A2-9399-9AD13C2E1302}"/>
                </a:ext>
              </a:extLst>
            </p:cNvPr>
            <p:cNvSpPr txBox="1"/>
            <p:nvPr/>
          </p:nvSpPr>
          <p:spPr>
            <a:xfrm>
              <a:off x="7269946" y="2773239"/>
              <a:ext cx="11590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ЕТ </a:t>
              </a:r>
              <a:endPara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85" name="Picture 2" descr="https://egemen.kz/article_photo/1552555655_article_b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461" y="3001762"/>
            <a:ext cx="955185" cy="62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20">
            <a:extLst>
              <a:ext uri="{FF2B5EF4-FFF2-40B4-BE49-F238E27FC236}">
                <a16:creationId xmlns:a16="http://schemas.microsoft.com/office/drawing/2014/main" xmlns="" id="{EE969359-9522-42CD-B32E-E33987616527}"/>
              </a:ext>
            </a:extLst>
          </p:cNvPr>
          <p:cNvGrpSpPr/>
          <p:nvPr/>
        </p:nvGrpSpPr>
        <p:grpSpPr>
          <a:xfrm>
            <a:off x="7822533" y="3715729"/>
            <a:ext cx="1481797" cy="1481798"/>
            <a:chOff x="7869600" y="3816675"/>
            <a:chExt cx="1481797" cy="1481798"/>
          </a:xfrm>
        </p:grpSpPr>
        <p:grpSp>
          <p:nvGrpSpPr>
            <p:cNvPr id="187" name="Group 92">
              <a:extLst>
                <a:ext uri="{FF2B5EF4-FFF2-40B4-BE49-F238E27FC236}">
                  <a16:creationId xmlns:a16="http://schemas.microsoft.com/office/drawing/2014/main" xmlns="" id="{505E5148-1A28-43BF-8E59-F26A2C6A92FE}"/>
                </a:ext>
              </a:extLst>
            </p:cNvPr>
            <p:cNvGrpSpPr/>
            <p:nvPr/>
          </p:nvGrpSpPr>
          <p:grpSpPr>
            <a:xfrm>
              <a:off x="7869600" y="3816675"/>
              <a:ext cx="1481797" cy="1481798"/>
              <a:chOff x="5195668" y="2528668"/>
              <a:chExt cx="1800664" cy="180066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9" name="Freeform: Shape 93">
                <a:extLst>
                  <a:ext uri="{FF2B5EF4-FFF2-40B4-BE49-F238E27FC236}">
                    <a16:creationId xmlns:a16="http://schemas.microsoft.com/office/drawing/2014/main" xmlns="" id="{D89A508A-FE7B-4E47-929F-777E0BF46323}"/>
                  </a:ext>
                </a:extLst>
              </p:cNvPr>
              <p:cNvSpPr/>
              <p:nvPr/>
            </p:nvSpPr>
            <p:spPr>
              <a:xfrm rot="9000000">
                <a:off x="5195668" y="2528668"/>
                <a:ext cx="1800664" cy="1800665"/>
              </a:xfrm>
              <a:custGeom>
                <a:avLst/>
                <a:gdLst>
                  <a:gd name="connsiteX0" fmla="*/ 450165 w 1800664"/>
                  <a:gd name="connsiteY0" fmla="*/ 1680042 h 1800665"/>
                  <a:gd name="connsiteX1" fmla="*/ 383655 w 1800664"/>
                  <a:gd name="connsiteY1" fmla="*/ 1431824 h 1800665"/>
                  <a:gd name="connsiteX2" fmla="*/ 403895 w 1800664"/>
                  <a:gd name="connsiteY2" fmla="*/ 1396767 h 1800665"/>
                  <a:gd name="connsiteX3" fmla="*/ 368839 w 1800664"/>
                  <a:gd name="connsiteY3" fmla="*/ 1417008 h 1800665"/>
                  <a:gd name="connsiteX4" fmla="*/ 120621 w 1800664"/>
                  <a:gd name="connsiteY4" fmla="*/ 1350498 h 1800665"/>
                  <a:gd name="connsiteX5" fmla="*/ 187131 w 1800664"/>
                  <a:gd name="connsiteY5" fmla="*/ 1102280 h 1800665"/>
                  <a:gd name="connsiteX6" fmla="*/ 222188 w 1800664"/>
                  <a:gd name="connsiteY6" fmla="*/ 1082039 h 1800665"/>
                  <a:gd name="connsiteX7" fmla="*/ 181707 w 1800664"/>
                  <a:gd name="connsiteY7" fmla="*/ 1082039 h 1800665"/>
                  <a:gd name="connsiteX8" fmla="*/ 0 w 1800664"/>
                  <a:gd name="connsiteY8" fmla="*/ 900332 h 1800665"/>
                  <a:gd name="connsiteX9" fmla="*/ 181707 w 1800664"/>
                  <a:gd name="connsiteY9" fmla="*/ 718623 h 1800665"/>
                  <a:gd name="connsiteX10" fmla="*/ 222188 w 1800664"/>
                  <a:gd name="connsiteY10" fmla="*/ 718623 h 1800665"/>
                  <a:gd name="connsiteX11" fmla="*/ 187131 w 1800664"/>
                  <a:gd name="connsiteY11" fmla="*/ 698383 h 1800665"/>
                  <a:gd name="connsiteX12" fmla="*/ 120621 w 1800664"/>
                  <a:gd name="connsiteY12" fmla="*/ 450166 h 1800665"/>
                  <a:gd name="connsiteX13" fmla="*/ 368839 w 1800664"/>
                  <a:gd name="connsiteY13" fmla="*/ 383656 h 1800665"/>
                  <a:gd name="connsiteX14" fmla="*/ 403896 w 1800664"/>
                  <a:gd name="connsiteY14" fmla="*/ 403896 h 1800665"/>
                  <a:gd name="connsiteX15" fmla="*/ 383656 w 1800664"/>
                  <a:gd name="connsiteY15" fmla="*/ 368839 h 1800665"/>
                  <a:gd name="connsiteX16" fmla="*/ 450166 w 1800664"/>
                  <a:gd name="connsiteY16" fmla="*/ 120621 h 1800665"/>
                  <a:gd name="connsiteX17" fmla="*/ 698384 w 1800664"/>
                  <a:gd name="connsiteY17" fmla="*/ 187131 h 1800665"/>
                  <a:gd name="connsiteX18" fmla="*/ 718624 w 1800664"/>
                  <a:gd name="connsiteY18" fmla="*/ 222188 h 1800665"/>
                  <a:gd name="connsiteX19" fmla="*/ 718624 w 1800664"/>
                  <a:gd name="connsiteY19" fmla="*/ 181708 h 1800665"/>
                  <a:gd name="connsiteX20" fmla="*/ 900332 w 1800664"/>
                  <a:gd name="connsiteY20" fmla="*/ 0 h 1800665"/>
                  <a:gd name="connsiteX21" fmla="*/ 1082040 w 1800664"/>
                  <a:gd name="connsiteY21" fmla="*/ 181708 h 1800665"/>
                  <a:gd name="connsiteX22" fmla="*/ 1082040 w 1800664"/>
                  <a:gd name="connsiteY22" fmla="*/ 222189 h 1800665"/>
                  <a:gd name="connsiteX23" fmla="*/ 1102281 w 1800664"/>
                  <a:gd name="connsiteY23" fmla="*/ 187131 h 1800665"/>
                  <a:gd name="connsiteX24" fmla="*/ 1350498 w 1800664"/>
                  <a:gd name="connsiteY24" fmla="*/ 120621 h 1800665"/>
                  <a:gd name="connsiteX25" fmla="*/ 1350497 w 1800664"/>
                  <a:gd name="connsiteY25" fmla="*/ 120621 h 1800665"/>
                  <a:gd name="connsiteX26" fmla="*/ 1417007 w 1800664"/>
                  <a:gd name="connsiteY26" fmla="*/ 368839 h 1800665"/>
                  <a:gd name="connsiteX27" fmla="*/ 1396766 w 1800664"/>
                  <a:gd name="connsiteY27" fmla="*/ 403898 h 1800665"/>
                  <a:gd name="connsiteX28" fmla="*/ 1431825 w 1800664"/>
                  <a:gd name="connsiteY28" fmla="*/ 383656 h 1800665"/>
                  <a:gd name="connsiteX29" fmla="*/ 1680043 w 1800664"/>
                  <a:gd name="connsiteY29" fmla="*/ 450166 h 1800665"/>
                  <a:gd name="connsiteX30" fmla="*/ 1680042 w 1800664"/>
                  <a:gd name="connsiteY30" fmla="*/ 450166 h 1800665"/>
                  <a:gd name="connsiteX31" fmla="*/ 1613532 w 1800664"/>
                  <a:gd name="connsiteY31" fmla="*/ 698383 h 1800665"/>
                  <a:gd name="connsiteX32" fmla="*/ 1578473 w 1800664"/>
                  <a:gd name="connsiteY32" fmla="*/ 718625 h 1800665"/>
                  <a:gd name="connsiteX33" fmla="*/ 1618957 w 1800664"/>
                  <a:gd name="connsiteY33" fmla="*/ 718625 h 1800665"/>
                  <a:gd name="connsiteX34" fmla="*/ 1800664 w 1800664"/>
                  <a:gd name="connsiteY34" fmla="*/ 900333 h 1800665"/>
                  <a:gd name="connsiteX35" fmla="*/ 1800663 w 1800664"/>
                  <a:gd name="connsiteY35" fmla="*/ 900331 h 1800665"/>
                  <a:gd name="connsiteX36" fmla="*/ 1618956 w 1800664"/>
                  <a:gd name="connsiteY36" fmla="*/ 1082040 h 1800665"/>
                  <a:gd name="connsiteX37" fmla="*/ 1578473 w 1800664"/>
                  <a:gd name="connsiteY37" fmla="*/ 1082039 h 1800665"/>
                  <a:gd name="connsiteX38" fmla="*/ 1613533 w 1800664"/>
                  <a:gd name="connsiteY38" fmla="*/ 1102281 h 1800665"/>
                  <a:gd name="connsiteX39" fmla="*/ 1680042 w 1800664"/>
                  <a:gd name="connsiteY39" fmla="*/ 1350499 h 1800665"/>
                  <a:gd name="connsiteX40" fmla="*/ 1680042 w 1800664"/>
                  <a:gd name="connsiteY40" fmla="*/ 1350498 h 1800665"/>
                  <a:gd name="connsiteX41" fmla="*/ 1431824 w 1800664"/>
                  <a:gd name="connsiteY41" fmla="*/ 1417007 h 1800665"/>
                  <a:gd name="connsiteX42" fmla="*/ 1396766 w 1800664"/>
                  <a:gd name="connsiteY42" fmla="*/ 1396766 h 1800665"/>
                  <a:gd name="connsiteX43" fmla="*/ 1417007 w 1800664"/>
                  <a:gd name="connsiteY43" fmla="*/ 1431826 h 1800665"/>
                  <a:gd name="connsiteX44" fmla="*/ 1350498 w 1800664"/>
                  <a:gd name="connsiteY44" fmla="*/ 1680044 h 1800665"/>
                  <a:gd name="connsiteX45" fmla="*/ 1350498 w 1800664"/>
                  <a:gd name="connsiteY45" fmla="*/ 1680042 h 1800665"/>
                  <a:gd name="connsiteX46" fmla="*/ 1102280 w 1800664"/>
                  <a:gd name="connsiteY46" fmla="*/ 1613532 h 1800665"/>
                  <a:gd name="connsiteX47" fmla="*/ 1082039 w 1800664"/>
                  <a:gd name="connsiteY47" fmla="*/ 1578474 h 1800665"/>
                  <a:gd name="connsiteX48" fmla="*/ 1082039 w 1800664"/>
                  <a:gd name="connsiteY48" fmla="*/ 1618957 h 1800665"/>
                  <a:gd name="connsiteX49" fmla="*/ 900331 w 1800664"/>
                  <a:gd name="connsiteY49" fmla="*/ 1800665 h 1800665"/>
                  <a:gd name="connsiteX50" fmla="*/ 900332 w 1800664"/>
                  <a:gd name="connsiteY50" fmla="*/ 1800664 h 1800665"/>
                  <a:gd name="connsiteX51" fmla="*/ 718624 w 1800664"/>
                  <a:gd name="connsiteY51" fmla="*/ 1618956 h 1800665"/>
                  <a:gd name="connsiteX52" fmla="*/ 718624 w 1800664"/>
                  <a:gd name="connsiteY52" fmla="*/ 1578474 h 1800665"/>
                  <a:gd name="connsiteX53" fmla="*/ 698383 w 1800664"/>
                  <a:gd name="connsiteY53" fmla="*/ 1613532 h 1800665"/>
                  <a:gd name="connsiteX54" fmla="*/ 450165 w 1800664"/>
                  <a:gd name="connsiteY54" fmla="*/ 1680042 h 18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800664" h="1800665">
                    <a:moveTo>
                      <a:pt x="450165" y="1680042"/>
                    </a:moveTo>
                    <a:cubicBezTo>
                      <a:pt x="363255" y="1629865"/>
                      <a:pt x="333478" y="1518734"/>
                      <a:pt x="383655" y="1431824"/>
                    </a:cubicBezTo>
                    <a:lnTo>
                      <a:pt x="403895" y="1396767"/>
                    </a:lnTo>
                    <a:lnTo>
                      <a:pt x="368839" y="1417008"/>
                    </a:lnTo>
                    <a:cubicBezTo>
                      <a:pt x="281929" y="1467185"/>
                      <a:pt x="170798" y="1437408"/>
                      <a:pt x="120621" y="1350498"/>
                    </a:cubicBezTo>
                    <a:cubicBezTo>
                      <a:pt x="70443" y="1263588"/>
                      <a:pt x="100221" y="1152457"/>
                      <a:pt x="187131" y="1102280"/>
                    </a:cubicBezTo>
                    <a:lnTo>
                      <a:pt x="222188" y="1082039"/>
                    </a:lnTo>
                    <a:lnTo>
                      <a:pt x="181707" y="1082039"/>
                    </a:lnTo>
                    <a:cubicBezTo>
                      <a:pt x="81352" y="1082039"/>
                      <a:pt x="0" y="1000687"/>
                      <a:pt x="0" y="900332"/>
                    </a:cubicBezTo>
                    <a:cubicBezTo>
                      <a:pt x="0" y="799976"/>
                      <a:pt x="81352" y="718623"/>
                      <a:pt x="181707" y="718623"/>
                    </a:cubicBezTo>
                    <a:lnTo>
                      <a:pt x="222188" y="718623"/>
                    </a:lnTo>
                    <a:lnTo>
                      <a:pt x="187131" y="698383"/>
                    </a:lnTo>
                    <a:cubicBezTo>
                      <a:pt x="100221" y="648206"/>
                      <a:pt x="70444" y="537076"/>
                      <a:pt x="120621" y="450166"/>
                    </a:cubicBezTo>
                    <a:cubicBezTo>
                      <a:pt x="170799" y="363256"/>
                      <a:pt x="281929" y="333478"/>
                      <a:pt x="368839" y="383656"/>
                    </a:cubicBezTo>
                    <a:lnTo>
                      <a:pt x="403896" y="403896"/>
                    </a:lnTo>
                    <a:lnTo>
                      <a:pt x="383656" y="368839"/>
                    </a:lnTo>
                    <a:cubicBezTo>
                      <a:pt x="333479" y="281929"/>
                      <a:pt x="363256" y="170799"/>
                      <a:pt x="450166" y="120621"/>
                    </a:cubicBezTo>
                    <a:cubicBezTo>
                      <a:pt x="537076" y="70444"/>
                      <a:pt x="648206" y="100221"/>
                      <a:pt x="698384" y="187131"/>
                    </a:cubicBezTo>
                    <a:lnTo>
                      <a:pt x="718624" y="222188"/>
                    </a:lnTo>
                    <a:lnTo>
                      <a:pt x="718624" y="181708"/>
                    </a:lnTo>
                    <a:cubicBezTo>
                      <a:pt x="718624" y="81353"/>
                      <a:pt x="799977" y="0"/>
                      <a:pt x="900332" y="0"/>
                    </a:cubicBezTo>
                    <a:cubicBezTo>
                      <a:pt x="1000687" y="0"/>
                      <a:pt x="1082040" y="81353"/>
                      <a:pt x="1082040" y="181708"/>
                    </a:cubicBezTo>
                    <a:lnTo>
                      <a:pt x="1082040" y="222189"/>
                    </a:lnTo>
                    <a:lnTo>
                      <a:pt x="1102281" y="187131"/>
                    </a:lnTo>
                    <a:cubicBezTo>
                      <a:pt x="1152458" y="100221"/>
                      <a:pt x="1263588" y="70444"/>
                      <a:pt x="1350498" y="120621"/>
                    </a:cubicBezTo>
                    <a:lnTo>
                      <a:pt x="1350497" y="120621"/>
                    </a:lnTo>
                    <a:cubicBezTo>
                      <a:pt x="1437407" y="170799"/>
                      <a:pt x="1467184" y="281929"/>
                      <a:pt x="1417007" y="368839"/>
                    </a:cubicBezTo>
                    <a:lnTo>
                      <a:pt x="1396766" y="403898"/>
                    </a:lnTo>
                    <a:lnTo>
                      <a:pt x="1431825" y="383656"/>
                    </a:lnTo>
                    <a:cubicBezTo>
                      <a:pt x="1518735" y="333479"/>
                      <a:pt x="1629866" y="363256"/>
                      <a:pt x="1680043" y="450166"/>
                    </a:cubicBezTo>
                    <a:lnTo>
                      <a:pt x="1680042" y="450166"/>
                    </a:lnTo>
                    <a:cubicBezTo>
                      <a:pt x="1730219" y="537075"/>
                      <a:pt x="1700442" y="648206"/>
                      <a:pt x="1613532" y="698383"/>
                    </a:cubicBezTo>
                    <a:lnTo>
                      <a:pt x="1578473" y="718625"/>
                    </a:lnTo>
                    <a:lnTo>
                      <a:pt x="1618957" y="718625"/>
                    </a:lnTo>
                    <a:cubicBezTo>
                      <a:pt x="1719311" y="718624"/>
                      <a:pt x="1800664" y="799978"/>
                      <a:pt x="1800664" y="900333"/>
                    </a:cubicBezTo>
                    <a:lnTo>
                      <a:pt x="1800663" y="900331"/>
                    </a:lnTo>
                    <a:cubicBezTo>
                      <a:pt x="1800663" y="1000686"/>
                      <a:pt x="1719311" y="1082040"/>
                      <a:pt x="1618956" y="1082040"/>
                    </a:cubicBezTo>
                    <a:lnTo>
                      <a:pt x="1578473" y="1082039"/>
                    </a:lnTo>
                    <a:lnTo>
                      <a:pt x="1613533" y="1102281"/>
                    </a:lnTo>
                    <a:cubicBezTo>
                      <a:pt x="1700443" y="1152459"/>
                      <a:pt x="1730220" y="1263589"/>
                      <a:pt x="1680042" y="1350499"/>
                    </a:cubicBezTo>
                    <a:lnTo>
                      <a:pt x="1680042" y="1350498"/>
                    </a:lnTo>
                    <a:cubicBezTo>
                      <a:pt x="1629865" y="1437408"/>
                      <a:pt x="1518734" y="1467185"/>
                      <a:pt x="1431824" y="1417007"/>
                    </a:cubicBezTo>
                    <a:lnTo>
                      <a:pt x="1396766" y="1396766"/>
                    </a:lnTo>
                    <a:lnTo>
                      <a:pt x="1417007" y="1431826"/>
                    </a:lnTo>
                    <a:cubicBezTo>
                      <a:pt x="1467185" y="1518736"/>
                      <a:pt x="1437408" y="1629866"/>
                      <a:pt x="1350498" y="1680044"/>
                    </a:cubicBezTo>
                    <a:lnTo>
                      <a:pt x="1350498" y="1680042"/>
                    </a:lnTo>
                    <a:cubicBezTo>
                      <a:pt x="1263588" y="1730220"/>
                      <a:pt x="1152458" y="1700442"/>
                      <a:pt x="1102280" y="1613532"/>
                    </a:cubicBezTo>
                    <a:lnTo>
                      <a:pt x="1082039" y="1578474"/>
                    </a:lnTo>
                    <a:lnTo>
                      <a:pt x="1082039" y="1618957"/>
                    </a:lnTo>
                    <a:cubicBezTo>
                      <a:pt x="1082039" y="1719312"/>
                      <a:pt x="1000686" y="1800665"/>
                      <a:pt x="900331" y="1800665"/>
                    </a:cubicBezTo>
                    <a:lnTo>
                      <a:pt x="900332" y="1800664"/>
                    </a:lnTo>
                    <a:cubicBezTo>
                      <a:pt x="799977" y="1800664"/>
                      <a:pt x="718624" y="1719311"/>
                      <a:pt x="718624" y="1618956"/>
                    </a:cubicBezTo>
                    <a:lnTo>
                      <a:pt x="718624" y="1578474"/>
                    </a:lnTo>
                    <a:lnTo>
                      <a:pt x="698383" y="1613532"/>
                    </a:lnTo>
                    <a:cubicBezTo>
                      <a:pt x="648205" y="1700442"/>
                      <a:pt x="537075" y="1730220"/>
                      <a:pt x="450165" y="1680042"/>
                    </a:cubicBezTo>
                    <a:close/>
                  </a:path>
                </a:pathLst>
              </a:custGeom>
              <a:solidFill>
                <a:srgbClr val="DA2A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94">
                <a:extLst>
                  <a:ext uri="{FF2B5EF4-FFF2-40B4-BE49-F238E27FC236}">
                    <a16:creationId xmlns:a16="http://schemas.microsoft.com/office/drawing/2014/main" xmlns="" id="{EDA83AA2-8258-4270-80C3-4996120E7AE1}"/>
                  </a:ext>
                </a:extLst>
              </p:cNvPr>
              <p:cNvSpPr/>
              <p:nvPr/>
            </p:nvSpPr>
            <p:spPr>
              <a:xfrm>
                <a:off x="5450103" y="2783103"/>
                <a:ext cx="1291794" cy="129179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xmlns="" id="{4D8A069F-7169-45DC-8D8B-CBC8C773345B}"/>
                </a:ext>
              </a:extLst>
            </p:cNvPr>
            <p:cNvSpPr txBox="1"/>
            <p:nvPr/>
          </p:nvSpPr>
          <p:spPr>
            <a:xfrm>
              <a:off x="8046366" y="4104251"/>
              <a:ext cx="11590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ТҰЗ </a:t>
              </a:r>
              <a:endPara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91" name="Picture 6" descr="https://mail.kz/images/9445ce5d2d127cbd69233aedadb03ccc-slide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017" y="4246587"/>
            <a:ext cx="950716" cy="67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2" name="Group 121">
            <a:extLst>
              <a:ext uri="{FF2B5EF4-FFF2-40B4-BE49-F238E27FC236}">
                <a16:creationId xmlns:a16="http://schemas.microsoft.com/office/drawing/2014/main" xmlns="" id="{D99C22C4-A56F-4C82-AD4A-7BE0D9077F17}"/>
              </a:ext>
            </a:extLst>
          </p:cNvPr>
          <p:cNvGrpSpPr/>
          <p:nvPr/>
        </p:nvGrpSpPr>
        <p:grpSpPr>
          <a:xfrm>
            <a:off x="9569893" y="3314505"/>
            <a:ext cx="1481797" cy="1481798"/>
            <a:chOff x="9569893" y="3314505"/>
            <a:chExt cx="1481797" cy="1481798"/>
          </a:xfrm>
        </p:grpSpPr>
        <p:grpSp>
          <p:nvGrpSpPr>
            <p:cNvPr id="193" name="Group 25">
              <a:extLst>
                <a:ext uri="{FF2B5EF4-FFF2-40B4-BE49-F238E27FC236}">
                  <a16:creationId xmlns:a16="http://schemas.microsoft.com/office/drawing/2014/main" xmlns="" id="{0CD09245-9CC8-49AD-B7A9-233FDF393744}"/>
                </a:ext>
              </a:extLst>
            </p:cNvPr>
            <p:cNvGrpSpPr/>
            <p:nvPr/>
          </p:nvGrpSpPr>
          <p:grpSpPr>
            <a:xfrm>
              <a:off x="9569893" y="3314505"/>
              <a:ext cx="1481797" cy="1481798"/>
              <a:chOff x="5195668" y="2528668"/>
              <a:chExt cx="1800664" cy="180066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5" name="Freeform: Shape 26">
                <a:extLst>
                  <a:ext uri="{FF2B5EF4-FFF2-40B4-BE49-F238E27FC236}">
                    <a16:creationId xmlns:a16="http://schemas.microsoft.com/office/drawing/2014/main" xmlns="" id="{87B17911-BDF5-488E-B9C4-D0B00E1714AA}"/>
                  </a:ext>
                </a:extLst>
              </p:cNvPr>
              <p:cNvSpPr/>
              <p:nvPr/>
            </p:nvSpPr>
            <p:spPr>
              <a:xfrm rot="9000000">
                <a:off x="5195668" y="2528668"/>
                <a:ext cx="1800664" cy="1800665"/>
              </a:xfrm>
              <a:custGeom>
                <a:avLst/>
                <a:gdLst>
                  <a:gd name="connsiteX0" fmla="*/ 450165 w 1800664"/>
                  <a:gd name="connsiteY0" fmla="*/ 1680042 h 1800665"/>
                  <a:gd name="connsiteX1" fmla="*/ 383655 w 1800664"/>
                  <a:gd name="connsiteY1" fmla="*/ 1431824 h 1800665"/>
                  <a:gd name="connsiteX2" fmla="*/ 403895 w 1800664"/>
                  <a:gd name="connsiteY2" fmla="*/ 1396767 h 1800665"/>
                  <a:gd name="connsiteX3" fmla="*/ 368839 w 1800664"/>
                  <a:gd name="connsiteY3" fmla="*/ 1417008 h 1800665"/>
                  <a:gd name="connsiteX4" fmla="*/ 120621 w 1800664"/>
                  <a:gd name="connsiteY4" fmla="*/ 1350498 h 1800665"/>
                  <a:gd name="connsiteX5" fmla="*/ 187131 w 1800664"/>
                  <a:gd name="connsiteY5" fmla="*/ 1102280 h 1800665"/>
                  <a:gd name="connsiteX6" fmla="*/ 222188 w 1800664"/>
                  <a:gd name="connsiteY6" fmla="*/ 1082039 h 1800665"/>
                  <a:gd name="connsiteX7" fmla="*/ 181707 w 1800664"/>
                  <a:gd name="connsiteY7" fmla="*/ 1082039 h 1800665"/>
                  <a:gd name="connsiteX8" fmla="*/ 0 w 1800664"/>
                  <a:gd name="connsiteY8" fmla="*/ 900332 h 1800665"/>
                  <a:gd name="connsiteX9" fmla="*/ 181707 w 1800664"/>
                  <a:gd name="connsiteY9" fmla="*/ 718623 h 1800665"/>
                  <a:gd name="connsiteX10" fmla="*/ 222188 w 1800664"/>
                  <a:gd name="connsiteY10" fmla="*/ 718623 h 1800665"/>
                  <a:gd name="connsiteX11" fmla="*/ 187131 w 1800664"/>
                  <a:gd name="connsiteY11" fmla="*/ 698383 h 1800665"/>
                  <a:gd name="connsiteX12" fmla="*/ 120621 w 1800664"/>
                  <a:gd name="connsiteY12" fmla="*/ 450166 h 1800665"/>
                  <a:gd name="connsiteX13" fmla="*/ 368839 w 1800664"/>
                  <a:gd name="connsiteY13" fmla="*/ 383656 h 1800665"/>
                  <a:gd name="connsiteX14" fmla="*/ 403896 w 1800664"/>
                  <a:gd name="connsiteY14" fmla="*/ 403896 h 1800665"/>
                  <a:gd name="connsiteX15" fmla="*/ 383656 w 1800664"/>
                  <a:gd name="connsiteY15" fmla="*/ 368839 h 1800665"/>
                  <a:gd name="connsiteX16" fmla="*/ 450166 w 1800664"/>
                  <a:gd name="connsiteY16" fmla="*/ 120621 h 1800665"/>
                  <a:gd name="connsiteX17" fmla="*/ 698384 w 1800664"/>
                  <a:gd name="connsiteY17" fmla="*/ 187131 h 1800665"/>
                  <a:gd name="connsiteX18" fmla="*/ 718624 w 1800664"/>
                  <a:gd name="connsiteY18" fmla="*/ 222188 h 1800665"/>
                  <a:gd name="connsiteX19" fmla="*/ 718624 w 1800664"/>
                  <a:gd name="connsiteY19" fmla="*/ 181708 h 1800665"/>
                  <a:gd name="connsiteX20" fmla="*/ 900332 w 1800664"/>
                  <a:gd name="connsiteY20" fmla="*/ 0 h 1800665"/>
                  <a:gd name="connsiteX21" fmla="*/ 1082040 w 1800664"/>
                  <a:gd name="connsiteY21" fmla="*/ 181708 h 1800665"/>
                  <a:gd name="connsiteX22" fmla="*/ 1082040 w 1800664"/>
                  <a:gd name="connsiteY22" fmla="*/ 222189 h 1800665"/>
                  <a:gd name="connsiteX23" fmla="*/ 1102281 w 1800664"/>
                  <a:gd name="connsiteY23" fmla="*/ 187131 h 1800665"/>
                  <a:gd name="connsiteX24" fmla="*/ 1350498 w 1800664"/>
                  <a:gd name="connsiteY24" fmla="*/ 120621 h 1800665"/>
                  <a:gd name="connsiteX25" fmla="*/ 1350497 w 1800664"/>
                  <a:gd name="connsiteY25" fmla="*/ 120621 h 1800665"/>
                  <a:gd name="connsiteX26" fmla="*/ 1417007 w 1800664"/>
                  <a:gd name="connsiteY26" fmla="*/ 368839 h 1800665"/>
                  <a:gd name="connsiteX27" fmla="*/ 1396766 w 1800664"/>
                  <a:gd name="connsiteY27" fmla="*/ 403898 h 1800665"/>
                  <a:gd name="connsiteX28" fmla="*/ 1431825 w 1800664"/>
                  <a:gd name="connsiteY28" fmla="*/ 383656 h 1800665"/>
                  <a:gd name="connsiteX29" fmla="*/ 1680043 w 1800664"/>
                  <a:gd name="connsiteY29" fmla="*/ 450166 h 1800665"/>
                  <a:gd name="connsiteX30" fmla="*/ 1680042 w 1800664"/>
                  <a:gd name="connsiteY30" fmla="*/ 450166 h 1800665"/>
                  <a:gd name="connsiteX31" fmla="*/ 1613532 w 1800664"/>
                  <a:gd name="connsiteY31" fmla="*/ 698383 h 1800665"/>
                  <a:gd name="connsiteX32" fmla="*/ 1578473 w 1800664"/>
                  <a:gd name="connsiteY32" fmla="*/ 718625 h 1800665"/>
                  <a:gd name="connsiteX33" fmla="*/ 1618957 w 1800664"/>
                  <a:gd name="connsiteY33" fmla="*/ 718625 h 1800665"/>
                  <a:gd name="connsiteX34" fmla="*/ 1800664 w 1800664"/>
                  <a:gd name="connsiteY34" fmla="*/ 900333 h 1800665"/>
                  <a:gd name="connsiteX35" fmla="*/ 1800663 w 1800664"/>
                  <a:gd name="connsiteY35" fmla="*/ 900331 h 1800665"/>
                  <a:gd name="connsiteX36" fmla="*/ 1618956 w 1800664"/>
                  <a:gd name="connsiteY36" fmla="*/ 1082040 h 1800665"/>
                  <a:gd name="connsiteX37" fmla="*/ 1578473 w 1800664"/>
                  <a:gd name="connsiteY37" fmla="*/ 1082039 h 1800665"/>
                  <a:gd name="connsiteX38" fmla="*/ 1613533 w 1800664"/>
                  <a:gd name="connsiteY38" fmla="*/ 1102281 h 1800665"/>
                  <a:gd name="connsiteX39" fmla="*/ 1680042 w 1800664"/>
                  <a:gd name="connsiteY39" fmla="*/ 1350499 h 1800665"/>
                  <a:gd name="connsiteX40" fmla="*/ 1680042 w 1800664"/>
                  <a:gd name="connsiteY40" fmla="*/ 1350498 h 1800665"/>
                  <a:gd name="connsiteX41" fmla="*/ 1431824 w 1800664"/>
                  <a:gd name="connsiteY41" fmla="*/ 1417007 h 1800665"/>
                  <a:gd name="connsiteX42" fmla="*/ 1396766 w 1800664"/>
                  <a:gd name="connsiteY42" fmla="*/ 1396766 h 1800665"/>
                  <a:gd name="connsiteX43" fmla="*/ 1417007 w 1800664"/>
                  <a:gd name="connsiteY43" fmla="*/ 1431826 h 1800665"/>
                  <a:gd name="connsiteX44" fmla="*/ 1350498 w 1800664"/>
                  <a:gd name="connsiteY44" fmla="*/ 1680044 h 1800665"/>
                  <a:gd name="connsiteX45" fmla="*/ 1350498 w 1800664"/>
                  <a:gd name="connsiteY45" fmla="*/ 1680042 h 1800665"/>
                  <a:gd name="connsiteX46" fmla="*/ 1102280 w 1800664"/>
                  <a:gd name="connsiteY46" fmla="*/ 1613532 h 1800665"/>
                  <a:gd name="connsiteX47" fmla="*/ 1082039 w 1800664"/>
                  <a:gd name="connsiteY47" fmla="*/ 1578474 h 1800665"/>
                  <a:gd name="connsiteX48" fmla="*/ 1082039 w 1800664"/>
                  <a:gd name="connsiteY48" fmla="*/ 1618957 h 1800665"/>
                  <a:gd name="connsiteX49" fmla="*/ 900331 w 1800664"/>
                  <a:gd name="connsiteY49" fmla="*/ 1800665 h 1800665"/>
                  <a:gd name="connsiteX50" fmla="*/ 900332 w 1800664"/>
                  <a:gd name="connsiteY50" fmla="*/ 1800664 h 1800665"/>
                  <a:gd name="connsiteX51" fmla="*/ 718624 w 1800664"/>
                  <a:gd name="connsiteY51" fmla="*/ 1618956 h 1800665"/>
                  <a:gd name="connsiteX52" fmla="*/ 718624 w 1800664"/>
                  <a:gd name="connsiteY52" fmla="*/ 1578474 h 1800665"/>
                  <a:gd name="connsiteX53" fmla="*/ 698383 w 1800664"/>
                  <a:gd name="connsiteY53" fmla="*/ 1613532 h 1800665"/>
                  <a:gd name="connsiteX54" fmla="*/ 450165 w 1800664"/>
                  <a:gd name="connsiteY54" fmla="*/ 1680042 h 18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800664" h="1800665">
                    <a:moveTo>
                      <a:pt x="450165" y="1680042"/>
                    </a:moveTo>
                    <a:cubicBezTo>
                      <a:pt x="363255" y="1629865"/>
                      <a:pt x="333478" y="1518734"/>
                      <a:pt x="383655" y="1431824"/>
                    </a:cubicBezTo>
                    <a:lnTo>
                      <a:pt x="403895" y="1396767"/>
                    </a:lnTo>
                    <a:lnTo>
                      <a:pt x="368839" y="1417008"/>
                    </a:lnTo>
                    <a:cubicBezTo>
                      <a:pt x="281929" y="1467185"/>
                      <a:pt x="170798" y="1437408"/>
                      <a:pt x="120621" y="1350498"/>
                    </a:cubicBezTo>
                    <a:cubicBezTo>
                      <a:pt x="70443" y="1263588"/>
                      <a:pt x="100221" y="1152457"/>
                      <a:pt x="187131" y="1102280"/>
                    </a:cubicBezTo>
                    <a:lnTo>
                      <a:pt x="222188" y="1082039"/>
                    </a:lnTo>
                    <a:lnTo>
                      <a:pt x="181707" y="1082039"/>
                    </a:lnTo>
                    <a:cubicBezTo>
                      <a:pt x="81352" y="1082039"/>
                      <a:pt x="0" y="1000687"/>
                      <a:pt x="0" y="900332"/>
                    </a:cubicBezTo>
                    <a:cubicBezTo>
                      <a:pt x="0" y="799976"/>
                      <a:pt x="81352" y="718623"/>
                      <a:pt x="181707" y="718623"/>
                    </a:cubicBezTo>
                    <a:lnTo>
                      <a:pt x="222188" y="718623"/>
                    </a:lnTo>
                    <a:lnTo>
                      <a:pt x="187131" y="698383"/>
                    </a:lnTo>
                    <a:cubicBezTo>
                      <a:pt x="100221" y="648206"/>
                      <a:pt x="70444" y="537076"/>
                      <a:pt x="120621" y="450166"/>
                    </a:cubicBezTo>
                    <a:cubicBezTo>
                      <a:pt x="170799" y="363256"/>
                      <a:pt x="281929" y="333478"/>
                      <a:pt x="368839" y="383656"/>
                    </a:cubicBezTo>
                    <a:lnTo>
                      <a:pt x="403896" y="403896"/>
                    </a:lnTo>
                    <a:lnTo>
                      <a:pt x="383656" y="368839"/>
                    </a:lnTo>
                    <a:cubicBezTo>
                      <a:pt x="333479" y="281929"/>
                      <a:pt x="363256" y="170799"/>
                      <a:pt x="450166" y="120621"/>
                    </a:cubicBezTo>
                    <a:cubicBezTo>
                      <a:pt x="537076" y="70444"/>
                      <a:pt x="648206" y="100221"/>
                      <a:pt x="698384" y="187131"/>
                    </a:cubicBezTo>
                    <a:lnTo>
                      <a:pt x="718624" y="222188"/>
                    </a:lnTo>
                    <a:lnTo>
                      <a:pt x="718624" y="181708"/>
                    </a:lnTo>
                    <a:cubicBezTo>
                      <a:pt x="718624" y="81353"/>
                      <a:pt x="799977" y="0"/>
                      <a:pt x="900332" y="0"/>
                    </a:cubicBezTo>
                    <a:cubicBezTo>
                      <a:pt x="1000687" y="0"/>
                      <a:pt x="1082040" y="81353"/>
                      <a:pt x="1082040" y="181708"/>
                    </a:cubicBezTo>
                    <a:lnTo>
                      <a:pt x="1082040" y="222189"/>
                    </a:lnTo>
                    <a:lnTo>
                      <a:pt x="1102281" y="187131"/>
                    </a:lnTo>
                    <a:cubicBezTo>
                      <a:pt x="1152458" y="100221"/>
                      <a:pt x="1263588" y="70444"/>
                      <a:pt x="1350498" y="120621"/>
                    </a:cubicBezTo>
                    <a:lnTo>
                      <a:pt x="1350497" y="120621"/>
                    </a:lnTo>
                    <a:cubicBezTo>
                      <a:pt x="1437407" y="170799"/>
                      <a:pt x="1467184" y="281929"/>
                      <a:pt x="1417007" y="368839"/>
                    </a:cubicBezTo>
                    <a:lnTo>
                      <a:pt x="1396766" y="403898"/>
                    </a:lnTo>
                    <a:lnTo>
                      <a:pt x="1431825" y="383656"/>
                    </a:lnTo>
                    <a:cubicBezTo>
                      <a:pt x="1518735" y="333479"/>
                      <a:pt x="1629866" y="363256"/>
                      <a:pt x="1680043" y="450166"/>
                    </a:cubicBezTo>
                    <a:lnTo>
                      <a:pt x="1680042" y="450166"/>
                    </a:lnTo>
                    <a:cubicBezTo>
                      <a:pt x="1730219" y="537075"/>
                      <a:pt x="1700442" y="648206"/>
                      <a:pt x="1613532" y="698383"/>
                    </a:cubicBezTo>
                    <a:lnTo>
                      <a:pt x="1578473" y="718625"/>
                    </a:lnTo>
                    <a:lnTo>
                      <a:pt x="1618957" y="718625"/>
                    </a:lnTo>
                    <a:cubicBezTo>
                      <a:pt x="1719311" y="718624"/>
                      <a:pt x="1800664" y="799978"/>
                      <a:pt x="1800664" y="900333"/>
                    </a:cubicBezTo>
                    <a:lnTo>
                      <a:pt x="1800663" y="900331"/>
                    </a:lnTo>
                    <a:cubicBezTo>
                      <a:pt x="1800663" y="1000686"/>
                      <a:pt x="1719311" y="1082040"/>
                      <a:pt x="1618956" y="1082040"/>
                    </a:cubicBezTo>
                    <a:lnTo>
                      <a:pt x="1578473" y="1082039"/>
                    </a:lnTo>
                    <a:lnTo>
                      <a:pt x="1613533" y="1102281"/>
                    </a:lnTo>
                    <a:cubicBezTo>
                      <a:pt x="1700443" y="1152459"/>
                      <a:pt x="1730220" y="1263589"/>
                      <a:pt x="1680042" y="1350499"/>
                    </a:cubicBezTo>
                    <a:lnTo>
                      <a:pt x="1680042" y="1350498"/>
                    </a:lnTo>
                    <a:cubicBezTo>
                      <a:pt x="1629865" y="1437408"/>
                      <a:pt x="1518734" y="1467185"/>
                      <a:pt x="1431824" y="1417007"/>
                    </a:cubicBezTo>
                    <a:lnTo>
                      <a:pt x="1396766" y="1396766"/>
                    </a:lnTo>
                    <a:lnTo>
                      <a:pt x="1417007" y="1431826"/>
                    </a:lnTo>
                    <a:cubicBezTo>
                      <a:pt x="1467185" y="1518736"/>
                      <a:pt x="1437408" y="1629866"/>
                      <a:pt x="1350498" y="1680044"/>
                    </a:cubicBezTo>
                    <a:lnTo>
                      <a:pt x="1350498" y="1680042"/>
                    </a:lnTo>
                    <a:cubicBezTo>
                      <a:pt x="1263588" y="1730220"/>
                      <a:pt x="1152458" y="1700442"/>
                      <a:pt x="1102280" y="1613532"/>
                    </a:cubicBezTo>
                    <a:lnTo>
                      <a:pt x="1082039" y="1578474"/>
                    </a:lnTo>
                    <a:lnTo>
                      <a:pt x="1082039" y="1618957"/>
                    </a:lnTo>
                    <a:cubicBezTo>
                      <a:pt x="1082039" y="1719312"/>
                      <a:pt x="1000686" y="1800665"/>
                      <a:pt x="900331" y="1800665"/>
                    </a:cubicBezTo>
                    <a:lnTo>
                      <a:pt x="900332" y="1800664"/>
                    </a:lnTo>
                    <a:cubicBezTo>
                      <a:pt x="799977" y="1800664"/>
                      <a:pt x="718624" y="1719311"/>
                      <a:pt x="718624" y="1618956"/>
                    </a:cubicBezTo>
                    <a:lnTo>
                      <a:pt x="718624" y="1578474"/>
                    </a:lnTo>
                    <a:lnTo>
                      <a:pt x="698383" y="1613532"/>
                    </a:lnTo>
                    <a:cubicBezTo>
                      <a:pt x="648205" y="1700442"/>
                      <a:pt x="537075" y="1730220"/>
                      <a:pt x="450165" y="1680042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27">
                <a:extLst>
                  <a:ext uri="{FF2B5EF4-FFF2-40B4-BE49-F238E27FC236}">
                    <a16:creationId xmlns:a16="http://schemas.microsoft.com/office/drawing/2014/main" xmlns="" id="{6447C80A-4499-4BBB-93F1-3632D47A9769}"/>
                  </a:ext>
                </a:extLst>
              </p:cNvPr>
              <p:cNvSpPr/>
              <p:nvPr/>
            </p:nvSpPr>
            <p:spPr>
              <a:xfrm>
                <a:off x="5450103" y="2783103"/>
                <a:ext cx="1291794" cy="129179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xmlns="" id="{0D3603D7-06F8-4EFD-B027-529357B5F8EF}"/>
                </a:ext>
              </a:extLst>
            </p:cNvPr>
            <p:cNvSpPr txBox="1"/>
            <p:nvPr/>
          </p:nvSpPr>
          <p:spPr>
            <a:xfrm>
              <a:off x="9738355" y="3647292"/>
              <a:ext cx="11590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СҮТ </a:t>
              </a:r>
              <a:endPara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97" name="Picture 10" descr="https://proxy12.online.ua/retsepty/r2-3142ebc11f/big512e2a72ae6bc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6" r="23789"/>
          <a:stretch/>
        </p:blipFill>
        <p:spPr bwMode="auto">
          <a:xfrm>
            <a:off x="10016772" y="3949512"/>
            <a:ext cx="548252" cy="6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7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7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7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7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E423FC0-CA8F-4BFA-87BD-9021999F0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8DD2A0-B451-4BFE-8DE5-48591A19DC1F}"/>
              </a:ext>
            </a:extLst>
          </p:cNvPr>
          <p:cNvSpPr txBox="1"/>
          <p:nvPr/>
        </p:nvSpPr>
        <p:spPr>
          <a:xfrm>
            <a:off x="994610" y="1012305"/>
            <a:ext cx="4466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ойыңмен бөліс.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CDBCC0-C86D-49C5-88C7-999CEEEDB73B}"/>
              </a:ext>
            </a:extLst>
          </p:cNvPr>
          <p:cNvSpPr txBox="1"/>
          <p:nvPr/>
        </p:nvSpPr>
        <p:spPr>
          <a:xfrm>
            <a:off x="874296" y="2237874"/>
            <a:ext cx="449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Наурыз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мереке?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E9BCD4-7F0E-48E0-9E7E-4B79444D7BE9}"/>
              </a:ext>
            </a:extLst>
          </p:cNvPr>
          <p:cNvSpPr txBox="1"/>
          <p:nvPr/>
        </p:nvSpPr>
        <p:spPr>
          <a:xfrm>
            <a:off x="874295" y="3288632"/>
            <a:ext cx="5221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Наурызкөже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қалай жасалады?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307DFB-5EAF-462D-A55D-1DC2F9B7E503}"/>
              </a:ext>
            </a:extLst>
          </p:cNvPr>
          <p:cNvSpPr txBox="1"/>
          <p:nvPr/>
        </p:nvSpPr>
        <p:spPr>
          <a:xfrm>
            <a:off x="874295" y="4333221"/>
            <a:ext cx="5221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Наурызкөже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саған ұнайды ма?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02933D-F154-4E94-93FF-8B24DA93EBF3}"/>
              </a:ext>
            </a:extLst>
          </p:cNvPr>
          <p:cNvSpPr txBox="1"/>
          <p:nvPr/>
        </p:nvSpPr>
        <p:spPr>
          <a:xfrm>
            <a:off x="874295" y="5336904"/>
            <a:ext cx="504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Сен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жаза аласың ба?</a:t>
            </a:r>
          </a:p>
        </p:txBody>
      </p:sp>
    </p:spTree>
    <p:extLst>
      <p:ext uri="{BB962C8B-B14F-4D97-AF65-F5344CB8AC3E}">
        <p14:creationId xmlns:p14="http://schemas.microsoft.com/office/powerpoint/2010/main" val="3803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0ACF841-67FB-4888-866B-CB4F1C2C8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428FB0-0253-441B-928F-05853565A8B5}"/>
              </a:ext>
            </a:extLst>
          </p:cNvPr>
          <p:cNvSpPr txBox="1"/>
          <p:nvPr/>
        </p:nvSpPr>
        <p:spPr>
          <a:xfrm>
            <a:off x="2012813" y="1130871"/>
            <a:ext cx="3889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«Рецепт» деген не?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0C6F27-D3C1-4801-98D6-E11C4DBF3069}"/>
              </a:ext>
            </a:extLst>
          </p:cNvPr>
          <p:cNvSpPr txBox="1"/>
          <p:nvPr/>
        </p:nvSpPr>
        <p:spPr>
          <a:xfrm>
            <a:off x="2012813" y="2220494"/>
            <a:ext cx="96683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«Рецепт» дегеніміз қандай да бір тағамды жасауға қажетті </a:t>
            </a:r>
          </a:p>
          <a:p>
            <a:endParaRPr lang="kk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 мен олардың жасалу жолдарының көрсетілуі.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295177-8D09-4713-923B-65C47040FFED}"/>
              </a:ext>
            </a:extLst>
          </p:cNvPr>
          <p:cNvSpPr txBox="1"/>
          <p:nvPr/>
        </p:nvSpPr>
        <p:spPr>
          <a:xfrm>
            <a:off x="2012813" y="4340038"/>
            <a:ext cx="98628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Онда «Наурыз көженің»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рецебін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даярлауға кірісейік. </a:t>
            </a:r>
          </a:p>
          <a:p>
            <a:pPr marL="457200" indent="-457200">
              <a:buFontTx/>
              <a:buChar char="-"/>
            </a:pPr>
            <a:endParaRPr lang="kk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 үшін наурыз көжеге қажетті заттарды суреттерден табайық.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97" b="71875" l="65154" r="75037">
                        <a14:foregroundMark x1="70864" y1="51172" x2="72108" y2="50651"/>
                        <a14:backgroundMark x1="70425" y1="48828" x2="69766" y2="46354"/>
                        <a14:backgroundMark x1="70278" y1="44401" x2="71230" y2="42708"/>
                        <a14:backgroundMark x1="73206" y1="44141" x2="73499" y2="48438"/>
                        <a14:backgroundMark x1="74378" y1="58724" x2="74963" y2="56641"/>
                      </a14:backgroundRemoval>
                    </a14:imgEffect>
                  </a14:imgLayer>
                </a14:imgProps>
              </a:ext>
            </a:extLst>
          </a:blip>
          <a:srcRect l="64919" t="36765" r="24197" b="27390"/>
          <a:stretch/>
        </p:blipFill>
        <p:spPr>
          <a:xfrm flipH="1">
            <a:off x="284783" y="3204983"/>
            <a:ext cx="1545079" cy="2622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234" b="72396" l="53880" r="62738">
                        <a14:foregroundMark x1="58931" y1="51953" x2="57394" y2="49089"/>
                        <a14:foregroundMark x1="57687" y1="46094" x2="56735" y2="42578"/>
                        <a14:foregroundMark x1="56076" y1="48568" x2="57174" y2="50651"/>
                        <a14:foregroundMark x1="55637" y1="50391" x2="55271" y2="52865"/>
                        <a14:foregroundMark x1="56149" y1="64063" x2="56369" y2="70182"/>
                        <a14:foregroundMark x1="57101" y1="64974" x2="57101" y2="69271"/>
                        <a14:backgroundMark x1="54978" y1="53906" x2="55271" y2="55599"/>
                        <a14:backgroundMark x1="58419" y1="53385" x2="58565" y2="55208"/>
                      </a14:backgroundRemoval>
                    </a14:imgEffect>
                  </a14:imgLayer>
                </a14:imgProps>
              </a:ext>
            </a:extLst>
          </a:blip>
          <a:srcRect l="53480" t="36765" r="36163" b="27390"/>
          <a:stretch/>
        </p:blipFill>
        <p:spPr>
          <a:xfrm>
            <a:off x="467734" y="582807"/>
            <a:ext cx="1347619" cy="262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6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E423FC0-CA8F-4BFA-87BD-9021999F0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egemen.kz/article_photo/1552555655_article_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36" y="345768"/>
            <a:ext cx="3109699" cy="202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ail.kz/images/9445ce5d2d127cbd69233aedadb03ccc-sli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06" y="3503445"/>
            <a:ext cx="2759243" cy="23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groinfo.kz/wp-content/uploads/2017/12/zerno-pshenica-wheat-1456355_6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536" y="301375"/>
            <a:ext cx="3107323" cy="20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roxy12.online.ua/retsepty/r2-3142ebc11f/big512e2a72ae6b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04" y="304909"/>
            <a:ext cx="3228950" cy="222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ros-test.info/images/article/5d691a946371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264" y="3230479"/>
            <a:ext cx="3049902" cy="278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t.depositphotos.com/1003272/1632/i/600/depositphotos_16322913-stock-photo-red-app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44" y="242119"/>
            <a:ext cx="2215221" cy="20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e7.pngegg.com/pngimages/99/508/png-clipart-glass-of-water-pour-bubble-pure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7" t="28547" r="7218"/>
          <a:stretch/>
        </p:blipFill>
        <p:spPr bwMode="auto">
          <a:xfrm>
            <a:off x="286461" y="2512557"/>
            <a:ext cx="2402620" cy="36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2.wp.com/kz.otyrar.kz/wp-content/uploads/2012/10/kurt-4.jpg?fit=640%2C480&amp;ssl=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2251" y="435434"/>
            <a:ext cx="2185541" cy="164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massaget.kz/userdata/news/news_63252/image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57" b="98441" l="643" r="90000">
                        <a14:foregroundMark x1="52429" y1="59252" x2="643" y2="98441"/>
                        <a14:foregroundMark x1="6929" y1="66112" x2="1929" y2="46362"/>
                        <a14:foregroundMark x1="1929" y1="46154" x2="7500" y2="21414"/>
                        <a14:foregroundMark x1="8571" y1="22765" x2="21929" y2="9148"/>
                        <a14:foregroundMark x1="38357" y1="6757" x2="56429" y2="13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5368">
            <a:off x="6899055" y="3959248"/>
            <a:ext cx="2381797" cy="163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bestbusiness.kz/image/57/zhay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031" y="3941894"/>
            <a:ext cx="2912592" cy="19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349335" y="435434"/>
            <a:ext cx="1313402" cy="1824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7232166" y="435434"/>
            <a:ext cx="1430571" cy="1824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25579" y="3708851"/>
            <a:ext cx="2195537" cy="21380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548128" y="3793395"/>
            <a:ext cx="1792552" cy="19916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4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0ACF841-67FB-4888-866B-CB4F1C2C8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-5807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F99F3D-E103-4E2B-A315-60F97C0AF77F}"/>
              </a:ext>
            </a:extLst>
          </p:cNvPr>
          <p:cNvSpPr txBox="1"/>
          <p:nvPr/>
        </p:nvSpPr>
        <p:spPr>
          <a:xfrm>
            <a:off x="644278" y="3810788"/>
            <a:ext cx="672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Наурыз мерекесі молшылықты білдіреді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019FA6-BFA8-4337-A695-1718C028385E}"/>
              </a:ext>
            </a:extLst>
          </p:cNvPr>
          <p:cNvSpPr txBox="1"/>
          <p:nvPr/>
        </p:nvSpPr>
        <p:spPr>
          <a:xfrm>
            <a:off x="657725" y="671398"/>
            <a:ext cx="2390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D76E15-781E-46C2-B2AD-0C57217E8766}"/>
              </a:ext>
            </a:extLst>
          </p:cNvPr>
          <p:cNvSpPr txBox="1"/>
          <p:nvPr/>
        </p:nvSpPr>
        <p:spPr>
          <a:xfrm>
            <a:off x="1711625" y="1731081"/>
            <a:ext cx="3376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Ұлыс оң болсын! </a:t>
            </a:r>
            <a:endParaRPr lang="kk-KZ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E2A048-C2FF-442F-B251-5DEA97A64762}"/>
              </a:ext>
            </a:extLst>
          </p:cNvPr>
          <p:cNvSpPr txBox="1"/>
          <p:nvPr/>
        </p:nvSpPr>
        <p:spPr>
          <a:xfrm>
            <a:off x="1711625" y="2791175"/>
            <a:ext cx="3866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Ақ мол болсын! </a:t>
            </a:r>
            <a:endParaRPr lang="kk-KZ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B9657E-314D-4A82-A072-99A05CDC5C6A}"/>
              </a:ext>
            </a:extLst>
          </p:cNvPr>
          <p:cNvSpPr txBox="1"/>
          <p:nvPr/>
        </p:nvSpPr>
        <p:spPr>
          <a:xfrm>
            <a:off x="657725" y="4881266"/>
            <a:ext cx="200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A7F8ED-634C-453C-8E68-6F57E9ACA852}"/>
              </a:ext>
            </a:extLst>
          </p:cNvPr>
          <p:cNvSpPr txBox="1"/>
          <p:nvPr/>
        </p:nvSpPr>
        <p:spPr>
          <a:xfrm>
            <a:off x="657725" y="5876777"/>
            <a:ext cx="10298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Дереккөздерден наурыз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мерекесі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 жаңа ақпарат тауып көр.</a:t>
            </a:r>
          </a:p>
        </p:txBody>
      </p:sp>
      <p:pic>
        <p:nvPicPr>
          <p:cNvPr id="1028" name="Picture 4" descr="https://img-fotki.yandex.ru/get/477137/200418627.235/0_1bece5_b7ea9eac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456" y="671398"/>
            <a:ext cx="1789544" cy="125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0ACF841-67FB-4888-866B-CB4F1C2C8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201E16-4B97-4303-962C-4ECC5C873790}"/>
              </a:ext>
            </a:extLst>
          </p:cNvPr>
          <p:cNvSpPr txBox="1"/>
          <p:nvPr/>
        </p:nvSpPr>
        <p:spPr>
          <a:xfrm>
            <a:off x="1122947" y="689811"/>
            <a:ext cx="200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 </a:t>
            </a:r>
          </a:p>
        </p:txBody>
      </p:sp>
      <p:pic>
        <p:nvPicPr>
          <p:cNvPr id="12" name="Picture 4" descr="https://img-fotki.yandex.ru/get/477137/200418627.235/0_1bece5_b7ea9eac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89" y="544402"/>
            <a:ext cx="1314734" cy="9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16BC87C-209E-43F9-BE38-601756557087}"/>
              </a:ext>
            </a:extLst>
          </p:cNvPr>
          <p:cNvSpPr txBox="1"/>
          <p:nvPr/>
        </p:nvSpPr>
        <p:spPr>
          <a:xfrm>
            <a:off x="607188" y="1678022"/>
            <a:ext cx="4048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Наурыз келді тойлаймыз,</a:t>
            </a:r>
          </a:p>
        </p:txBody>
      </p:sp>
      <p:pic>
        <p:nvPicPr>
          <p:cNvPr id="28" name="Picture 2" descr="https://qazaquni.kz/wp-content/uploads/koktem-1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72" y="689812"/>
            <a:ext cx="6912511" cy="531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CDAFEFB-98B0-4B75-9484-A36435CD4C68}"/>
              </a:ext>
            </a:extLst>
          </p:cNvPr>
          <p:cNvSpPr txBox="1"/>
          <p:nvPr/>
        </p:nvSpPr>
        <p:spPr>
          <a:xfrm>
            <a:off x="607188" y="2723959"/>
            <a:ext cx="393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Шаттанамыз, ойнаймыз.</a:t>
            </a:r>
          </a:p>
        </p:txBody>
      </p:sp>
      <p:pic>
        <p:nvPicPr>
          <p:cNvPr id="30" name="Picture 4" descr="https://lh3.googleusercontent.com/proxy/Op3RgpNXnKCCxjqQlVkyieGC-T9M-W18PUbps83vTWxQ3s5Dhc_F1XEAOcQLZowygBy_8RyCl2IlfflWf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1" b="95041" l="3711" r="92578">
                        <a14:foregroundMark x1="12305" y1="36088" x2="3711" y2="78237"/>
                        <a14:foregroundMark x1="10938" y1="83747" x2="4688" y2="93388"/>
                        <a14:foregroundMark x1="26953" y1="40496" x2="32813" y2="11570"/>
                        <a14:foregroundMark x1="30664" y1="34435" x2="50391" y2="15702"/>
                        <a14:foregroundMark x1="49414" y1="23416" x2="49023" y2="826"/>
                        <a14:foregroundMark x1="75586" y1="56198" x2="74609" y2="11019"/>
                        <a14:foregroundMark x1="77539" y1="21212" x2="77539" y2="12121"/>
                        <a14:foregroundMark x1="81641" y1="40771" x2="90430" y2="22039"/>
                        <a14:foregroundMark x1="83203" y1="54270" x2="92773" y2="83196"/>
                        <a14:foregroundMark x1="90430" y1="83747" x2="81836" y2="95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44" y="4595001"/>
            <a:ext cx="1991213" cy="141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D804F4-FF3A-479F-BC7D-DD2CC2BD667D}"/>
              </a:ext>
            </a:extLst>
          </p:cNvPr>
          <p:cNvSpPr txBox="1"/>
          <p:nvPr/>
        </p:nvSpPr>
        <p:spPr>
          <a:xfrm>
            <a:off x="607188" y="3769896"/>
            <a:ext cx="4194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Дастархан үсті сәнді екен,</a:t>
            </a:r>
          </a:p>
        </p:txBody>
      </p:sp>
      <p:pic>
        <p:nvPicPr>
          <p:cNvPr id="32" name="Picture 8" descr="https://fsd.multiurok.ru/html/2018/05/09/s_5af2d70734331/897952_4.jpe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79" b="90000" l="6154" r="94231">
                        <a14:foregroundMark x1="18269" y1="40000" x2="9038" y2="6842"/>
                        <a14:foregroundMark x1="16538" y1="38947" x2="6346" y2="26842"/>
                        <a14:foregroundMark x1="17500" y1="25526" x2="26923" y2="38158"/>
                        <a14:foregroundMark x1="77500" y1="37895" x2="94231" y2="21316"/>
                        <a14:backgroundMark x1="29038" y1="52632" x2="32308" y2="66316"/>
                        <a14:backgroundMark x1="25769" y1="66053" x2="24231" y2="58947"/>
                        <a14:backgroundMark x1="25577" y1="68421" x2="27885" y2="73158"/>
                        <a14:backgroundMark x1="55769" y1="81316" x2="70962" y2="77105"/>
                        <a14:backgroundMark x1="71154" y1="74737" x2="76923" y2="66053"/>
                        <a14:backgroundMark x1="79808" y1="61579" x2="78654" y2="62105"/>
                        <a14:backgroundMark x1="78462" y1="62368" x2="77500" y2="65000"/>
                        <a14:backgroundMark x1="79231" y1="62368" x2="83846" y2="52895"/>
                        <a14:backgroundMark x1="63077" y1="70263" x2="65385" y2="66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05" y="4738057"/>
            <a:ext cx="2051050" cy="159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9C40F3A-97BE-482C-A645-8CAC4FA19E9C}"/>
              </a:ext>
            </a:extLst>
          </p:cNvPr>
          <p:cNvSpPr txBox="1"/>
          <p:nvPr/>
        </p:nvSpPr>
        <p:spPr>
          <a:xfrm>
            <a:off x="607188" y="4738057"/>
            <a:ext cx="3879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Наурызкөже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дәмді екен.</a:t>
            </a:r>
          </a:p>
        </p:txBody>
      </p:sp>
      <p:pic>
        <p:nvPicPr>
          <p:cNvPr id="34" name="Picture 6" descr="https://i0.wp.com/kazislam.kz/wp-content/uploads/2020/03/%D0%BD%D0%B0%D1%83%D1%80%D1%8B%D0%B7-%D1%82%D0%BE%D0%B9%D1%8B.jpg?fit=1100%2C733&amp;ssl=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146" b="99864" l="32273" r="80182">
                        <a14:foregroundMark x1="53091" y1="42565" x2="54818" y2="29741"/>
                        <a14:foregroundMark x1="37091" y1="68213" x2="46818" y2="73670"/>
                        <a14:foregroundMark x1="60364" y1="68486" x2="65818" y2="67667"/>
                        <a14:backgroundMark x1="48182" y1="31924" x2="48182" y2="34789"/>
                        <a14:backgroundMark x1="45364" y1="36153" x2="42545" y2="40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9" t="20566" r="20030" b="-985"/>
          <a:stretch/>
        </p:blipFill>
        <p:spPr bwMode="auto">
          <a:xfrm flipH="1">
            <a:off x="10502871" y="4157500"/>
            <a:ext cx="1793043" cy="18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E423FC0-CA8F-4BFA-87BD-9021999F0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8"/>
          <a:stretch/>
        </p:blipFill>
        <p:spPr bwMode="auto">
          <a:xfrm>
            <a:off x="0" y="0"/>
            <a:ext cx="12192000" cy="68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4E1A44-A892-47A2-8765-F22D5C65A9BB}"/>
              </a:ext>
            </a:extLst>
          </p:cNvPr>
          <p:cNvSpPr txBox="1"/>
          <p:nvPr/>
        </p:nvSpPr>
        <p:spPr>
          <a:xfrm>
            <a:off x="1892968" y="673769"/>
            <a:ext cx="1914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8CDACC-1260-42AD-844A-05B3FE2A66B0}"/>
              </a:ext>
            </a:extLst>
          </p:cNvPr>
          <p:cNvSpPr txBox="1"/>
          <p:nvPr/>
        </p:nvSpPr>
        <p:spPr>
          <a:xfrm>
            <a:off x="2850281" y="1734526"/>
            <a:ext cx="3598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Ұзын мұртты сарылар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B8BC1E-4D81-4198-9784-92826B8A5EB0}"/>
              </a:ext>
            </a:extLst>
          </p:cNvPr>
          <p:cNvSpPr txBox="1"/>
          <p:nvPr/>
        </p:nvSpPr>
        <p:spPr>
          <a:xfrm>
            <a:off x="2850281" y="2795283"/>
            <a:ext cx="318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Қойнында дәні бар.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xmlns="" id="{672B7DBC-E032-4327-B541-B36B63896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74172"/>
              </p:ext>
            </p:extLst>
          </p:nvPr>
        </p:nvGraphicFramePr>
        <p:xfrm>
          <a:off x="6096000" y="3743983"/>
          <a:ext cx="4060905" cy="496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181">
                  <a:extLst>
                    <a:ext uri="{9D8B030D-6E8A-4147-A177-3AD203B41FA5}">
                      <a16:colId xmlns:a16="http://schemas.microsoft.com/office/drawing/2014/main" xmlns="" val="3641720374"/>
                    </a:ext>
                  </a:extLst>
                </a:gridCol>
                <a:gridCol w="812181">
                  <a:extLst>
                    <a:ext uri="{9D8B030D-6E8A-4147-A177-3AD203B41FA5}">
                      <a16:colId xmlns:a16="http://schemas.microsoft.com/office/drawing/2014/main" xmlns="" val="2499271965"/>
                    </a:ext>
                  </a:extLst>
                </a:gridCol>
                <a:gridCol w="812181">
                  <a:extLst>
                    <a:ext uri="{9D8B030D-6E8A-4147-A177-3AD203B41FA5}">
                      <a16:colId xmlns:a16="http://schemas.microsoft.com/office/drawing/2014/main" xmlns="" val="3250198771"/>
                    </a:ext>
                  </a:extLst>
                </a:gridCol>
                <a:gridCol w="812181">
                  <a:extLst>
                    <a:ext uri="{9D8B030D-6E8A-4147-A177-3AD203B41FA5}">
                      <a16:colId xmlns:a16="http://schemas.microsoft.com/office/drawing/2014/main" xmlns="" val="368093389"/>
                    </a:ext>
                  </a:extLst>
                </a:gridCol>
                <a:gridCol w="812181">
                  <a:extLst>
                    <a:ext uri="{9D8B030D-6E8A-4147-A177-3AD203B41FA5}">
                      <a16:colId xmlns:a16="http://schemas.microsoft.com/office/drawing/2014/main" xmlns="" val="2477013269"/>
                    </a:ext>
                  </a:extLst>
                </a:gridCol>
              </a:tblGrid>
              <a:tr h="496578"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5735935"/>
                  </a:ext>
                </a:extLst>
              </a:tr>
            </a:tbl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34CA7C9-D80B-42FF-9969-DDA299574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8" b="99085" l="143" r="96286">
                        <a14:foregroundMark x1="1000" y1="32265" x2="37000" y2="12357"/>
                        <a14:foregroundMark x1="37000" y1="12357" x2="43143" y2="3432"/>
                        <a14:foregroundMark x1="43143" y1="3432" x2="52286" y2="1144"/>
                        <a14:foregroundMark x1="52286" y1="1144" x2="84857" y2="21968"/>
                        <a14:foregroundMark x1="84857" y1="21968" x2="96286" y2="47140"/>
                        <a14:foregroundMark x1="79429" y1="16934" x2="79429" y2="16934"/>
                        <a14:foregroundMark x1="81286" y1="17391" x2="69857" y2="915"/>
                        <a14:foregroundMark x1="33857" y1="2288" x2="7714" y2="11670"/>
                        <a14:foregroundMark x1="7714" y1="11670" x2="1286" y2="19451"/>
                        <a14:foregroundMark x1="1286" y1="19451" x2="143" y2="20137"/>
                        <a14:foregroundMark x1="5429" y1="51716" x2="5286" y2="51945"/>
                        <a14:foregroundMark x1="15000" y1="85812" x2="34143" y2="97941"/>
                        <a14:foregroundMark x1="55143" y1="79863" x2="56857" y2="92449"/>
                        <a14:foregroundMark x1="56857" y1="92449" x2="55286" y2="99085"/>
                        <a14:foregroundMark x1="73571" y1="66819" x2="73714" y2="81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7" y="3705854"/>
            <a:ext cx="4644189" cy="28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3DDE89-B004-40C7-B780-AF8282577935}"/>
              </a:ext>
            </a:extLst>
          </p:cNvPr>
          <p:cNvSpPr txBox="1"/>
          <p:nvPr/>
        </p:nvSpPr>
        <p:spPr>
          <a:xfrm>
            <a:off x="8771477" y="3741475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B95167-6F46-41DF-BC0A-4136A06225BA}"/>
              </a:ext>
            </a:extLst>
          </p:cNvPr>
          <p:cNvSpPr txBox="1"/>
          <p:nvPr/>
        </p:nvSpPr>
        <p:spPr>
          <a:xfrm>
            <a:off x="7981131" y="3718131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E9CB61-B83B-407D-8B07-BB1D94A044B2}"/>
              </a:ext>
            </a:extLst>
          </p:cNvPr>
          <p:cNvSpPr txBox="1"/>
          <p:nvPr/>
        </p:nvSpPr>
        <p:spPr>
          <a:xfrm>
            <a:off x="7143297" y="3730335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07ED79D-3253-44A2-A402-ABDDE98629EF}"/>
              </a:ext>
            </a:extLst>
          </p:cNvPr>
          <p:cNvSpPr txBox="1"/>
          <p:nvPr/>
        </p:nvSpPr>
        <p:spPr>
          <a:xfrm>
            <a:off x="6275006" y="3717341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636F46F-4D32-4F28-853F-72784277B16C}"/>
              </a:ext>
            </a:extLst>
          </p:cNvPr>
          <p:cNvSpPr txBox="1"/>
          <p:nvPr/>
        </p:nvSpPr>
        <p:spPr>
          <a:xfrm>
            <a:off x="9521703" y="3717341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</p:txBody>
      </p:sp>
    </p:spTree>
    <p:extLst>
      <p:ext uri="{BB962C8B-B14F-4D97-AF65-F5344CB8AC3E}">
        <p14:creationId xmlns:p14="http://schemas.microsoft.com/office/powerpoint/2010/main" val="381802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262</Words>
  <Application>Microsoft Office PowerPoint</Application>
  <PresentationFormat>Широкоэкранный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Oswald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Гүлмира glmira.sydyova.86</dc:creator>
  <cp:lastModifiedBy>HP</cp:lastModifiedBy>
  <cp:revision>41</cp:revision>
  <dcterms:created xsi:type="dcterms:W3CDTF">2021-04-03T05:53:44Z</dcterms:created>
  <dcterms:modified xsi:type="dcterms:W3CDTF">2021-04-18T09:21:56Z</dcterms:modified>
</cp:coreProperties>
</file>