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8" r:id="rId2"/>
    <p:sldId id="259" r:id="rId3"/>
    <p:sldId id="279" r:id="rId4"/>
    <p:sldId id="293" r:id="rId5"/>
    <p:sldId id="292" r:id="rId6"/>
    <p:sldId id="299" r:id="rId7"/>
    <p:sldId id="300" r:id="rId8"/>
    <p:sldId id="294" r:id="rId9"/>
    <p:sldId id="298" r:id="rId10"/>
    <p:sldId id="301" r:id="rId11"/>
    <p:sldId id="303" r:id="rId12"/>
    <p:sldId id="281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11" autoAdjust="0"/>
  </p:normalViewPr>
  <p:slideViewPr>
    <p:cSldViewPr snapToGrid="0">
      <p:cViewPr varScale="1">
        <p:scale>
          <a:sx n="46" d="100"/>
          <a:sy n="46" d="100"/>
        </p:scale>
        <p:origin x="53" y="8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image" Target="../media/image6.wmf"/><Relationship Id="rId7" Type="http://schemas.openxmlformats.org/officeDocument/2006/relationships/image" Target="../media/image10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image" Target="../media/image6.wmf"/><Relationship Id="rId7" Type="http://schemas.openxmlformats.org/officeDocument/2006/relationships/image" Target="../media/image10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image" Target="../media/image6.wmf"/><Relationship Id="rId7" Type="http://schemas.openxmlformats.org/officeDocument/2006/relationships/image" Target="../media/image10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ADC9A8-6B4A-4FFD-9ECF-75B4EEBE4A99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81250B-AF42-48D1-9B13-95992BD94C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63439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196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6103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79865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xmlns="" id="{A30FFE61-70DA-44E8-80B5-C704ACDD71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62286" y="8450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9421924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56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3339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4612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2186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6833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9493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4950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295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2008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0.png"/><Relationship Id="rId13" Type="http://schemas.openxmlformats.org/officeDocument/2006/relationships/image" Target="../media/image36.png"/><Relationship Id="rId7" Type="http://schemas.openxmlformats.org/officeDocument/2006/relationships/image" Target="../media/image280.png"/><Relationship Id="rId12" Type="http://schemas.openxmlformats.org/officeDocument/2006/relationships/image" Target="../media/image350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Relationship Id="rId6" Type="http://schemas.openxmlformats.org/officeDocument/2006/relationships/image" Target="../media/image270.png"/><Relationship Id="rId11" Type="http://schemas.openxmlformats.org/officeDocument/2006/relationships/image" Target="../media/image27.png"/><Relationship Id="rId5" Type="http://schemas.openxmlformats.org/officeDocument/2006/relationships/image" Target="../media/image250.png"/><Relationship Id="rId10" Type="http://schemas.openxmlformats.org/officeDocument/2006/relationships/image" Target="../media/image190.png"/><Relationship Id="rId9" Type="http://schemas.openxmlformats.org/officeDocument/2006/relationships/image" Target="../media/image260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png"/><Relationship Id="rId13" Type="http://schemas.openxmlformats.org/officeDocument/2006/relationships/image" Target="../media/image44.png"/><Relationship Id="rId7" Type="http://schemas.openxmlformats.org/officeDocument/2006/relationships/image" Target="../media/image38.png"/><Relationship Id="rId12" Type="http://schemas.openxmlformats.org/officeDocument/2006/relationships/image" Target="../media/image43.png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46.png"/><Relationship Id="rId1" Type="http://schemas.openxmlformats.org/officeDocument/2006/relationships/tags" Target="../tags/tag7.xml"/><Relationship Id="rId6" Type="http://schemas.openxmlformats.org/officeDocument/2006/relationships/image" Target="../media/image370.png"/><Relationship Id="rId11" Type="http://schemas.openxmlformats.org/officeDocument/2006/relationships/image" Target="../media/image42.png"/><Relationship Id="rId5" Type="http://schemas.openxmlformats.org/officeDocument/2006/relationships/image" Target="../media/image360.png"/><Relationship Id="rId15" Type="http://schemas.openxmlformats.org/officeDocument/2006/relationships/image" Target="../media/image450.png"/><Relationship Id="rId10" Type="http://schemas.openxmlformats.org/officeDocument/2006/relationships/image" Target="../media/image41.png"/><Relationship Id="rId9" Type="http://schemas.openxmlformats.org/officeDocument/2006/relationships/image" Target="../media/image40.png"/><Relationship Id="rId14" Type="http://schemas.openxmlformats.org/officeDocument/2006/relationships/image" Target="../media/image34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70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4.bin"/><Relationship Id="rId18" Type="http://schemas.openxmlformats.org/officeDocument/2006/relationships/oleObject" Target="../embeddings/oleObject7.bin"/><Relationship Id="rId26" Type="http://schemas.openxmlformats.org/officeDocument/2006/relationships/image" Target="../media/image12.png"/><Relationship Id="rId3" Type="http://schemas.openxmlformats.org/officeDocument/2006/relationships/slideLayout" Target="../slideLayouts/slideLayout7.xml"/><Relationship Id="rId21" Type="http://schemas.openxmlformats.org/officeDocument/2006/relationships/image" Target="../media/image10.wmf"/><Relationship Id="rId7" Type="http://schemas.openxmlformats.org/officeDocument/2006/relationships/oleObject" Target="../embeddings/oleObject1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6.bin"/><Relationship Id="rId25" Type="http://schemas.openxmlformats.org/officeDocument/2006/relationships/image" Target="../media/image110.png"/><Relationship Id="rId2" Type="http://schemas.openxmlformats.org/officeDocument/2006/relationships/tags" Target="../tags/tag1.xml"/><Relationship Id="rId16" Type="http://schemas.openxmlformats.org/officeDocument/2006/relationships/image" Target="../media/image8.wmf"/><Relationship Id="rId20" Type="http://schemas.openxmlformats.org/officeDocument/2006/relationships/oleObject" Target="../embeddings/oleObject8.bin"/><Relationship Id="rId1" Type="http://schemas.openxmlformats.org/officeDocument/2006/relationships/vmlDrawing" Target="../drawings/vmlDrawing1.vml"/><Relationship Id="rId6" Type="http://schemas.openxmlformats.org/officeDocument/2006/relationships/image" Target="../media/image14.png"/><Relationship Id="rId11" Type="http://schemas.openxmlformats.org/officeDocument/2006/relationships/oleObject" Target="../embeddings/oleObject3.bin"/><Relationship Id="rId24" Type="http://schemas.openxmlformats.org/officeDocument/2006/relationships/oleObject" Target="../embeddings/oleObject10.bin"/><Relationship Id="rId15" Type="http://schemas.openxmlformats.org/officeDocument/2006/relationships/oleObject" Target="../embeddings/oleObject5.bin"/><Relationship Id="rId23" Type="http://schemas.openxmlformats.org/officeDocument/2006/relationships/image" Target="../media/image11.wmf"/><Relationship Id="rId28" Type="http://schemas.openxmlformats.org/officeDocument/2006/relationships/image" Target="../media/image16.png"/><Relationship Id="rId10" Type="http://schemas.openxmlformats.org/officeDocument/2006/relationships/image" Target="../media/image5.wmf"/><Relationship Id="rId19" Type="http://schemas.openxmlformats.org/officeDocument/2006/relationships/image" Target="../media/image9.wmf"/><Relationship Id="rId9" Type="http://schemas.openxmlformats.org/officeDocument/2006/relationships/oleObject" Target="../embeddings/oleObject2.bin"/><Relationship Id="rId14" Type="http://schemas.openxmlformats.org/officeDocument/2006/relationships/image" Target="../media/image7.wmf"/><Relationship Id="rId22" Type="http://schemas.openxmlformats.org/officeDocument/2006/relationships/oleObject" Target="../embeddings/oleObject9.bin"/><Relationship Id="rId27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14.bin"/><Relationship Id="rId18" Type="http://schemas.openxmlformats.org/officeDocument/2006/relationships/oleObject" Target="../embeddings/oleObject17.bin"/><Relationship Id="rId26" Type="http://schemas.openxmlformats.org/officeDocument/2006/relationships/image" Target="../media/image140.png"/><Relationship Id="rId3" Type="http://schemas.openxmlformats.org/officeDocument/2006/relationships/slideLayout" Target="../slideLayouts/slideLayout7.xml"/><Relationship Id="rId21" Type="http://schemas.openxmlformats.org/officeDocument/2006/relationships/image" Target="../media/image10.wmf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16.bin"/><Relationship Id="rId25" Type="http://schemas.openxmlformats.org/officeDocument/2006/relationships/image" Target="../media/image13.png"/><Relationship Id="rId2" Type="http://schemas.openxmlformats.org/officeDocument/2006/relationships/tags" Target="../tags/tag2.xml"/><Relationship Id="rId16" Type="http://schemas.openxmlformats.org/officeDocument/2006/relationships/image" Target="../media/image8.wmf"/><Relationship Id="rId20" Type="http://schemas.openxmlformats.org/officeDocument/2006/relationships/oleObject" Target="../embeddings/oleObject18.bin"/><Relationship Id="rId1" Type="http://schemas.openxmlformats.org/officeDocument/2006/relationships/vmlDrawing" Target="../drawings/vmlDrawing2.vml"/><Relationship Id="rId6" Type="http://schemas.openxmlformats.org/officeDocument/2006/relationships/image" Target="../media/image14.png"/><Relationship Id="rId11" Type="http://schemas.openxmlformats.org/officeDocument/2006/relationships/oleObject" Target="../embeddings/oleObject13.bin"/><Relationship Id="rId24" Type="http://schemas.openxmlformats.org/officeDocument/2006/relationships/oleObject" Target="../embeddings/oleObject20.bin"/><Relationship Id="rId15" Type="http://schemas.openxmlformats.org/officeDocument/2006/relationships/oleObject" Target="../embeddings/oleObject15.bin"/><Relationship Id="rId23" Type="http://schemas.openxmlformats.org/officeDocument/2006/relationships/image" Target="../media/image11.wmf"/><Relationship Id="rId28" Type="http://schemas.openxmlformats.org/officeDocument/2006/relationships/image" Target="../media/image18.png"/><Relationship Id="rId10" Type="http://schemas.openxmlformats.org/officeDocument/2006/relationships/image" Target="../media/image5.wmf"/><Relationship Id="rId19" Type="http://schemas.openxmlformats.org/officeDocument/2006/relationships/image" Target="../media/image9.wmf"/><Relationship Id="rId9" Type="http://schemas.openxmlformats.org/officeDocument/2006/relationships/oleObject" Target="../embeddings/oleObject12.bin"/><Relationship Id="rId14" Type="http://schemas.openxmlformats.org/officeDocument/2006/relationships/image" Target="../media/image7.wmf"/><Relationship Id="rId22" Type="http://schemas.openxmlformats.org/officeDocument/2006/relationships/oleObject" Target="../embeddings/oleObject19.bin"/><Relationship Id="rId27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24.bin"/><Relationship Id="rId18" Type="http://schemas.openxmlformats.org/officeDocument/2006/relationships/oleObject" Target="../embeddings/oleObject27.bin"/><Relationship Id="rId26" Type="http://schemas.openxmlformats.org/officeDocument/2006/relationships/image" Target="../media/image20.png"/><Relationship Id="rId3" Type="http://schemas.openxmlformats.org/officeDocument/2006/relationships/slideLayout" Target="../slideLayouts/slideLayout7.xml"/><Relationship Id="rId21" Type="http://schemas.openxmlformats.org/officeDocument/2006/relationships/image" Target="../media/image10.wmf"/><Relationship Id="rId7" Type="http://schemas.openxmlformats.org/officeDocument/2006/relationships/oleObject" Target="../embeddings/oleObject21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26.bin"/><Relationship Id="rId25" Type="http://schemas.openxmlformats.org/officeDocument/2006/relationships/image" Target="../media/image150.png"/><Relationship Id="rId2" Type="http://schemas.openxmlformats.org/officeDocument/2006/relationships/tags" Target="../tags/tag3.xml"/><Relationship Id="rId16" Type="http://schemas.openxmlformats.org/officeDocument/2006/relationships/image" Target="../media/image8.wmf"/><Relationship Id="rId20" Type="http://schemas.openxmlformats.org/officeDocument/2006/relationships/oleObject" Target="../embeddings/oleObject28.bin"/><Relationship Id="rId1" Type="http://schemas.openxmlformats.org/officeDocument/2006/relationships/vmlDrawing" Target="../drawings/vmlDrawing3.vml"/><Relationship Id="rId6" Type="http://schemas.openxmlformats.org/officeDocument/2006/relationships/image" Target="../media/image19.png"/><Relationship Id="rId11" Type="http://schemas.openxmlformats.org/officeDocument/2006/relationships/oleObject" Target="../embeddings/oleObject23.bin"/><Relationship Id="rId24" Type="http://schemas.openxmlformats.org/officeDocument/2006/relationships/oleObject" Target="../embeddings/oleObject30.bin"/><Relationship Id="rId15" Type="http://schemas.openxmlformats.org/officeDocument/2006/relationships/oleObject" Target="../embeddings/oleObject25.bin"/><Relationship Id="rId23" Type="http://schemas.openxmlformats.org/officeDocument/2006/relationships/image" Target="../media/image11.wmf"/><Relationship Id="rId28" Type="http://schemas.openxmlformats.org/officeDocument/2006/relationships/image" Target="../media/image22.png"/><Relationship Id="rId10" Type="http://schemas.openxmlformats.org/officeDocument/2006/relationships/image" Target="../media/image5.wmf"/><Relationship Id="rId19" Type="http://schemas.openxmlformats.org/officeDocument/2006/relationships/image" Target="../media/image9.wmf"/><Relationship Id="rId9" Type="http://schemas.openxmlformats.org/officeDocument/2006/relationships/oleObject" Target="../embeddings/oleObject22.bin"/><Relationship Id="rId14" Type="http://schemas.openxmlformats.org/officeDocument/2006/relationships/image" Target="../media/image7.wmf"/><Relationship Id="rId22" Type="http://schemas.openxmlformats.org/officeDocument/2006/relationships/oleObject" Target="../embeddings/oleObject29.bin"/><Relationship Id="rId27" Type="http://schemas.openxmlformats.org/officeDocument/2006/relationships/image" Target="../media/image21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7" Type="http://schemas.openxmlformats.org/officeDocument/2006/relationships/image" Target="../media/image220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Relationship Id="rId6" Type="http://schemas.openxmlformats.org/officeDocument/2006/relationships/image" Target="../media/image210.png"/><Relationship Id="rId11" Type="http://schemas.openxmlformats.org/officeDocument/2006/relationships/image" Target="../media/image26.png"/><Relationship Id="rId5" Type="http://schemas.openxmlformats.org/officeDocument/2006/relationships/image" Target="../media/image200.png"/><Relationship Id="rId10" Type="http://schemas.openxmlformats.org/officeDocument/2006/relationships/image" Target="../media/image25.png"/><Relationship Id="rId9" Type="http://schemas.openxmlformats.org/officeDocument/2006/relationships/image" Target="../media/image24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7" Type="http://schemas.openxmlformats.org/officeDocument/2006/relationships/image" Target="../media/image29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Relationship Id="rId6" Type="http://schemas.openxmlformats.org/officeDocument/2006/relationships/image" Target="../media/image28.png"/><Relationship Id="rId11" Type="http://schemas.openxmlformats.org/officeDocument/2006/relationships/image" Target="../media/image33.png"/><Relationship Id="rId5" Type="http://schemas.openxmlformats.org/officeDocument/2006/relationships/image" Target="../media/image271.png"/><Relationship Id="rId10" Type="http://schemas.openxmlformats.org/officeDocument/2006/relationships/image" Target="../media/image32.png"/><Relationship Id="rId9" Type="http://schemas.openxmlformats.org/officeDocument/2006/relationships/image" Target="../media/image3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52697" y="2559099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Пәні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52697" y="3470256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Сынып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52697" y="4381413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Тоқсан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52697" y="5292570"/>
            <a:ext cx="677815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Ұстаздың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аты-жөні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059680" y="2538188"/>
            <a:ext cx="678860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Алгебра </a:t>
            </a:r>
            <a:r>
              <a:rPr lang="ru-RU" sz="28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және</a:t>
            </a:r>
            <a:r>
              <a:rPr lang="ru-RU" sz="28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kk-KZ" sz="28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анализ бастамалары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988383" y="3449345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10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988383" y="4360502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</a:t>
            </a:r>
            <a:endParaRPr lang="ru-RU" sz="3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8168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6844"/>
    </mc:Choice>
    <mc:Fallback xmlns="">
      <p:transition advTm="6844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97D573F7-353B-2F5D-C14F-CBFEFA2823DE}"/>
              </a:ext>
            </a:extLst>
          </p:cNvPr>
          <p:cNvSpPr txBox="1"/>
          <p:nvPr/>
        </p:nvSpPr>
        <p:spPr>
          <a:xfrm>
            <a:off x="456211" y="319335"/>
            <a:ext cx="679318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altLang="ru-RU" sz="2400" i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Функциясының мәндер жиынын анықтаңыз</a:t>
            </a:r>
            <a:endParaRPr lang="ru-KZ" sz="2400" i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xmlns="" id="{97D573F7-353B-2F5D-C14F-CBFEFA2823DE}"/>
                  </a:ext>
                </a:extLst>
              </p:cNvPr>
              <p:cNvSpPr txBox="1"/>
              <p:nvPr/>
            </p:nvSpPr>
            <p:spPr>
              <a:xfrm>
                <a:off x="1018309" y="1203407"/>
                <a:ext cx="4115666" cy="64504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defRPr/>
                </a:pPr>
                <a:r>
                  <a:rPr lang="en-US" sz="24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2</a:t>
                </a:r>
                <a:r>
                  <a:rPr lang="kk-KZ" sz="24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)</a:t>
                </a:r>
                <a:r>
                  <a:rPr lang="en-US" sz="24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𝑦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=</m:t>
                    </m:r>
                    <m:f>
                      <m:fPr>
                        <m:ctrlPr>
                          <a:rPr lang="en-US" sz="2400" b="0" i="1" dirty="0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r>
                          <a:rPr lang="en-US" sz="2400" b="0" i="1" dirty="0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3</m:t>
                        </m:r>
                      </m:num>
                      <m:den>
                        <m:r>
                          <a:rPr lang="en-US" sz="2400" b="0" i="1" dirty="0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4</m:t>
                        </m:r>
                      </m:den>
                    </m:f>
                    <m:sSup>
                      <m:sSupPr>
                        <m:ctrlPr>
                          <a:rPr lang="en-US" sz="2400" b="0" i="1" dirty="0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en-US" sz="2400" b="0" i="1" dirty="0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𝑐𝑜𝑠</m:t>
                        </m:r>
                      </m:e>
                      <m:sup>
                        <m:r>
                          <a:rPr lang="en-US" sz="2400" b="0" i="1" dirty="0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2</m:t>
                        </m:r>
                      </m:sup>
                    </m:sSup>
                    <m:d>
                      <m:dPr>
                        <m:ctrlPr>
                          <a:rPr lang="en-US" sz="2400" b="0" i="1" dirty="0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dPr>
                      <m:e>
                        <m:r>
                          <a:rPr lang="en-US" sz="2400" b="0" i="1" dirty="0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𝑥</m:t>
                        </m:r>
                        <m:r>
                          <a:rPr lang="en-US" sz="2400" b="0" i="1" dirty="0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−</m:t>
                        </m:r>
                        <m:f>
                          <m:fPr>
                            <m:ctrlPr>
                              <a:rPr lang="en-US" sz="2400" b="0" i="1" dirty="0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fPr>
                          <m:num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ahoma" panose="020B0604030504040204" pitchFamily="34" charset="0"/>
                              </a:rPr>
                              <m:t>𝜋</m:t>
                            </m:r>
                          </m:num>
                          <m:den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4</m:t>
                            </m:r>
                          </m:den>
                        </m:f>
                      </m:e>
                    </m:d>
                    <m:r>
                      <a:rPr lang="en-US" sz="2400" b="0" i="1" dirty="0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−1</m:t>
                    </m:r>
                  </m:oMath>
                </a14:m>
                <a:endParaRPr lang="kk-KZ" sz="2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97D573F7-353B-2F5D-C14F-CBFEFA2823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8309" y="1203407"/>
                <a:ext cx="4115666" cy="645048"/>
              </a:xfrm>
              <a:prstGeom prst="rect">
                <a:avLst/>
              </a:prstGeom>
              <a:blipFill>
                <a:blip r:embed="rId5"/>
                <a:stretch>
                  <a:fillRect l="-2222" b="-471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xmlns="" id="{97D573F7-353B-2F5D-C14F-CBFEFA2823DE}"/>
                  </a:ext>
                </a:extLst>
              </p:cNvPr>
              <p:cNvSpPr txBox="1"/>
              <p:nvPr/>
            </p:nvSpPr>
            <p:spPr>
              <a:xfrm>
                <a:off x="1225980" y="1887497"/>
                <a:ext cx="3091874" cy="7199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0</m:t>
                      </m:r>
                      <m:r>
                        <a:rPr lang="en-US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≤</m:t>
                      </m:r>
                      <m:sSup>
                        <m:sSupPr>
                          <m:ctrlPr>
                            <a:rPr lang="en-US" sz="2400" i="1" dirty="0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sSupPr>
                        <m:e>
                          <m:r>
                            <a:rPr lang="en-US" sz="2400" i="1" dirty="0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𝑐𝑜𝑠</m:t>
                          </m:r>
                        </m:e>
                        <m:sup>
                          <m:r>
                            <a:rPr lang="en-US" sz="2400" i="1" dirty="0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2</m:t>
                          </m:r>
                        </m:sup>
                      </m:sSup>
                      <m:d>
                        <m:dPr>
                          <m:ctrlPr>
                            <a:rPr lang="en-US" sz="2400" i="1" dirty="0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dPr>
                        <m:e>
                          <m:r>
                            <a:rPr lang="en-US" sz="2400" i="1" dirty="0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𝑥</m:t>
                          </m:r>
                          <m:r>
                            <a:rPr lang="en-US" sz="2400" i="1" dirty="0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2400" i="1" dirty="0"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fPr>
                            <m:num>
                              <m:r>
                                <a:rPr lang="en-US" sz="2400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ahoma" panose="020B0604030504040204" pitchFamily="34" charset="0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sz="2400" i="1" dirty="0"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4</m:t>
                              </m:r>
                            </m:den>
                          </m:f>
                        </m:e>
                      </m:d>
                      <m:r>
                        <a:rPr lang="en-US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≤1 </m:t>
                      </m:r>
                    </m:oMath>
                  </m:oMathPara>
                </a14:m>
                <a:endParaRPr lang="kk-KZ" sz="2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7D573F7-353B-2F5D-C14F-CBFEFA2823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5980" y="1887497"/>
                <a:ext cx="3091874" cy="71994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xmlns="" id="{97D573F7-353B-2F5D-C14F-CBFEFA2823DE}"/>
                  </a:ext>
                </a:extLst>
              </p:cNvPr>
              <p:cNvSpPr txBox="1"/>
              <p:nvPr/>
            </p:nvSpPr>
            <p:spPr>
              <a:xfrm>
                <a:off x="1379666" y="5232978"/>
                <a:ext cx="2574735" cy="89896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𝑦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ahoma" panose="020B0604030504040204" pitchFamily="34" charset="0"/>
                        </a:rPr>
                        <m:t>∈[−1:−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ahoma" panose="020B0604030504040204" pitchFamily="34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ahoma" panose="020B0604030504040204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ahoma" panose="020B0604030504040204" pitchFamily="34" charset="0"/>
                            </a:rPr>
                            <m:t>4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ahoma" panose="020B0604030504040204" pitchFamily="34" charset="0"/>
                        </a:rPr>
                        <m:t>]</m:t>
                      </m:r>
                    </m:oMath>
                  </m:oMathPara>
                </a14:m>
                <a:endParaRPr lang="kk-KZ" sz="2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97D573F7-353B-2F5D-C14F-CBFEFA2823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9666" y="5232978"/>
                <a:ext cx="2574735" cy="89896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xmlns="" id="{97D573F7-353B-2F5D-C14F-CBFEFA2823DE}"/>
                  </a:ext>
                </a:extLst>
              </p:cNvPr>
              <p:cNvSpPr txBox="1"/>
              <p:nvPr/>
            </p:nvSpPr>
            <p:spPr>
              <a:xfrm>
                <a:off x="1225980" y="2654530"/>
                <a:ext cx="3299547" cy="78380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0</m:t>
                      </m:r>
                      <m:r>
                        <a:rPr lang="en-US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≤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4</m:t>
                          </m:r>
                        </m:den>
                      </m:f>
                      <m:sSup>
                        <m:sSupPr>
                          <m:ctrlPr>
                            <a:rPr lang="en-US" sz="2400" i="1" dirty="0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sSupPr>
                        <m:e>
                          <m:r>
                            <a:rPr lang="en-US" sz="2400" i="1" dirty="0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𝑐𝑜𝑠</m:t>
                          </m:r>
                        </m:e>
                        <m:sup>
                          <m:r>
                            <a:rPr lang="en-US" sz="2400" i="1" dirty="0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2</m:t>
                          </m:r>
                        </m:sup>
                      </m:sSup>
                      <m:d>
                        <m:dPr>
                          <m:ctrlPr>
                            <a:rPr lang="en-US" sz="2400" i="1" dirty="0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dPr>
                        <m:e>
                          <m:r>
                            <a:rPr lang="en-US" sz="2400" i="1" dirty="0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𝑥</m:t>
                          </m:r>
                          <m:r>
                            <a:rPr lang="en-US" sz="2400" i="1" dirty="0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2400" i="1" dirty="0"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fPr>
                            <m:num>
                              <m:r>
                                <a:rPr lang="en-US" sz="2400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ahoma" panose="020B0604030504040204" pitchFamily="34" charset="0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sz="2400" i="1" dirty="0"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4</m:t>
                              </m:r>
                            </m:den>
                          </m:f>
                        </m:e>
                      </m:d>
                      <m:r>
                        <a:rPr lang="en-US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≤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4</m:t>
                          </m:r>
                        </m:den>
                      </m:f>
                      <m:r>
                        <a:rPr lang="en-US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 </m:t>
                      </m:r>
                    </m:oMath>
                  </m:oMathPara>
                </a14:m>
                <a:endParaRPr lang="kk-KZ" sz="2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97D573F7-353B-2F5D-C14F-CBFEFA2823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5980" y="2654530"/>
                <a:ext cx="3299547" cy="783804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xmlns="" id="{97D573F7-353B-2F5D-C14F-CBFEFA2823DE}"/>
                  </a:ext>
                </a:extLst>
              </p:cNvPr>
              <p:cNvSpPr txBox="1"/>
              <p:nvPr/>
            </p:nvSpPr>
            <p:spPr>
              <a:xfrm>
                <a:off x="649368" y="3528306"/>
                <a:ext cx="4245098" cy="78380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−</m:t>
                      </m:r>
                      <m:r>
                        <a:rPr lang="en-US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1≤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4</m:t>
                          </m:r>
                        </m:den>
                      </m:f>
                      <m:sSup>
                        <m:sSupPr>
                          <m:ctrlPr>
                            <a:rPr lang="en-US" sz="2400" i="1" dirty="0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sSupPr>
                        <m:e>
                          <m:r>
                            <a:rPr lang="en-US" sz="2400" i="1" dirty="0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𝑐𝑜𝑠</m:t>
                          </m:r>
                        </m:e>
                        <m:sup>
                          <m:r>
                            <a:rPr lang="en-US" sz="2400" i="1" dirty="0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2</m:t>
                          </m:r>
                        </m:sup>
                      </m:sSup>
                      <m:d>
                        <m:dPr>
                          <m:ctrlPr>
                            <a:rPr lang="en-US" sz="2400" i="1" dirty="0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dPr>
                        <m:e>
                          <m:r>
                            <a:rPr lang="en-US" sz="2400" i="1" dirty="0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𝑥</m:t>
                          </m:r>
                          <m:r>
                            <a:rPr lang="en-US" sz="2400" i="1" dirty="0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2400" i="1" dirty="0"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fPr>
                            <m:num>
                              <m:r>
                                <a:rPr lang="en-US" sz="2400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ahoma" panose="020B0604030504040204" pitchFamily="34" charset="0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sz="2400" i="1" dirty="0"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4</m:t>
                              </m:r>
                            </m:den>
                          </m:f>
                        </m:e>
                      </m:d>
                      <m:r>
                        <a:rPr lang="en-US" sz="2400" b="0" i="1" dirty="0" smtClean="0"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−1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ahoma" panose="020B0604030504040204" pitchFamily="34" charset="0"/>
                        </a:rPr>
                        <m:t>≤</m:t>
                      </m:r>
                      <m:r>
                        <a:rPr lang="kk-KZ" sz="2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ahoma" panose="020B0604030504040204" pitchFamily="34" charset="0"/>
                        </a:rPr>
                        <m:t>−</m:t>
                      </m:r>
                      <m:f>
                        <m:fPr>
                          <m:ctrlPr>
                            <a:rPr lang="en-US" sz="24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ahoma" panose="020B0604030504040204" pitchFamily="34" charset="0"/>
                            </a:rPr>
                          </m:ctrlPr>
                        </m:fPr>
                        <m:num>
                          <m:r>
                            <a:rPr lang="kk-KZ" sz="24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ahoma" panose="020B0604030504040204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kk-KZ" sz="24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ahoma" panose="020B0604030504040204" pitchFamily="34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kk-KZ" sz="2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97D573F7-353B-2F5D-C14F-CBFEFA2823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9368" y="3528306"/>
                <a:ext cx="4245098" cy="783804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xmlns="" id="{97D573F7-353B-2F5D-C14F-CBFEFA2823DE}"/>
                  </a:ext>
                </a:extLst>
              </p:cNvPr>
              <p:cNvSpPr txBox="1"/>
              <p:nvPr/>
            </p:nvSpPr>
            <p:spPr>
              <a:xfrm>
                <a:off x="1588385" y="4380642"/>
                <a:ext cx="2574735" cy="78380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−</m:t>
                      </m:r>
                      <m:r>
                        <a:rPr lang="en-US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1≤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y</m:t>
                      </m:r>
                      <m:r>
                        <a:rPr lang="en-US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≤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4</m:t>
                          </m:r>
                        </m:den>
                      </m:f>
                      <m:r>
                        <a:rPr lang="en-US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 </m:t>
                      </m:r>
                    </m:oMath>
                  </m:oMathPara>
                </a14:m>
                <a:endParaRPr lang="kk-KZ" sz="2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97D573F7-353B-2F5D-C14F-CBFEFA2823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88385" y="4380642"/>
                <a:ext cx="2574735" cy="783804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6" name="Группа 15"/>
          <p:cNvGrpSpPr/>
          <p:nvPr/>
        </p:nvGrpSpPr>
        <p:grpSpPr>
          <a:xfrm>
            <a:off x="5464212" y="1483684"/>
            <a:ext cx="6145894" cy="4198776"/>
            <a:chOff x="5464212" y="1483684"/>
            <a:chExt cx="6145894" cy="4198776"/>
          </a:xfrm>
        </p:grpSpPr>
        <p:grpSp>
          <p:nvGrpSpPr>
            <p:cNvPr id="14" name="Группа 13"/>
            <p:cNvGrpSpPr/>
            <p:nvPr/>
          </p:nvGrpSpPr>
          <p:grpSpPr>
            <a:xfrm>
              <a:off x="5464212" y="1483684"/>
              <a:ext cx="6107483" cy="4198776"/>
              <a:chOff x="5063896" y="1440892"/>
              <a:chExt cx="6107483" cy="4198776"/>
            </a:xfrm>
          </p:grpSpPr>
          <p:pic>
            <p:nvPicPr>
              <p:cNvPr id="3" name="Рисунок 2"/>
              <p:cNvPicPr>
                <a:picLocks noChangeAspect="1"/>
              </p:cNvPicPr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5063896" y="1471069"/>
                <a:ext cx="6107483" cy="4168599"/>
              </a:xfrm>
              <a:prstGeom prst="round2DiagRect">
                <a:avLst>
                  <a:gd name="adj1" fmla="val 16667"/>
                  <a:gd name="adj2" fmla="val 0"/>
                </a:avLst>
              </a:prstGeom>
              <a:ln w="88900" cap="sq">
                <a:solidFill>
                  <a:srgbClr val="FFFFFF"/>
                </a:solidFill>
                <a:miter lim="800000"/>
              </a:ln>
              <a:effectLst>
                <a:outerShdw blurRad="254000" algn="tl" rotWithShape="0">
                  <a:srgbClr val="000000">
                    <a:alpha val="43000"/>
                  </a:srgbClr>
                </a:outerShdw>
              </a:effectLst>
            </p:spPr>
          </p:pic>
          <p:grpSp>
            <p:nvGrpSpPr>
              <p:cNvPr id="9" name="Группа 8"/>
              <p:cNvGrpSpPr/>
              <p:nvPr/>
            </p:nvGrpSpPr>
            <p:grpSpPr>
              <a:xfrm>
                <a:off x="7389095" y="1440892"/>
                <a:ext cx="350979" cy="877454"/>
                <a:chOff x="7389095" y="1440892"/>
                <a:chExt cx="350979" cy="877454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" name="TextBox 1"/>
                    <p:cNvSpPr txBox="1"/>
                    <p:nvPr/>
                  </p:nvSpPr>
                  <p:spPr>
                    <a:xfrm>
                      <a:off x="7389095" y="1471069"/>
                      <a:ext cx="328808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14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oMath>
                        </m:oMathPara>
                      </a14:m>
                      <a:endParaRPr lang="ru-RU" sz="1400" dirty="0"/>
                    </a:p>
                  </p:txBody>
                </p:sp>
              </mc:Choice>
              <mc:Fallback xmlns="">
                <p:sp>
                  <p:nvSpPr>
                    <p:cNvPr id="2" name="TextBox 1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389095" y="1471069"/>
                      <a:ext cx="328808" cy="307777"/>
                    </a:xfrm>
                    <a:prstGeom prst="rect">
                      <a:avLst/>
                    </a:prstGeom>
                    <a:blipFill>
                      <a:blip r:embed="rId12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ru-RU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15" name="Прямая со стрелкой 14"/>
                <p:cNvCxnSpPr/>
                <p:nvPr/>
              </p:nvCxnSpPr>
              <p:spPr>
                <a:xfrm rot="16200000">
                  <a:off x="7301347" y="1879619"/>
                  <a:ext cx="877454" cy="0"/>
                </a:xfrm>
                <a:prstGeom prst="straightConnector1">
                  <a:avLst/>
                </a:prstGeom>
                <a:ln w="19050">
                  <a:solidFill>
                    <a:schemeClr val="bg2">
                      <a:lumMod val="50000"/>
                    </a:schemeClr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4" name="Группа 3"/>
            <p:cNvGrpSpPr/>
            <p:nvPr/>
          </p:nvGrpSpPr>
          <p:grpSpPr>
            <a:xfrm>
              <a:off x="10732652" y="3546778"/>
              <a:ext cx="877454" cy="359159"/>
              <a:chOff x="10732652" y="3546778"/>
              <a:chExt cx="877454" cy="359159"/>
            </a:xfrm>
            <a:noFill/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" name="TextBox 12"/>
                  <p:cNvSpPr txBox="1"/>
                  <p:nvPr/>
                </p:nvSpPr>
                <p:spPr>
                  <a:xfrm>
                    <a:off x="11203709" y="3598160"/>
                    <a:ext cx="326371" cy="307777"/>
                  </a:xfrm>
                  <a:prstGeom prst="rect">
                    <a:avLst/>
                  </a:prstGeom>
                  <a:grp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oMath>
                      </m:oMathPara>
                    </a14:m>
                    <a:endParaRPr lang="ru-RU" sz="1400" dirty="0"/>
                  </a:p>
                </p:txBody>
              </p:sp>
            </mc:Choice>
            <mc:Fallback xmlns="">
              <p:sp>
                <p:nvSpPr>
                  <p:cNvPr id="13" name="TextBox 1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1203709" y="3598160"/>
                    <a:ext cx="326371" cy="307777"/>
                  </a:xfrm>
                  <a:prstGeom prst="rect">
                    <a:avLst/>
                  </a:prstGeom>
                  <a:blipFill>
                    <a:blip r:embed="rId1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8" name="Прямая со стрелкой 7"/>
              <p:cNvCxnSpPr/>
              <p:nvPr/>
            </p:nvCxnSpPr>
            <p:spPr>
              <a:xfrm>
                <a:off x="10732652" y="3546778"/>
                <a:ext cx="877454" cy="0"/>
              </a:xfrm>
              <a:prstGeom prst="straightConnector1">
                <a:avLst/>
              </a:prstGeom>
              <a:grpFill/>
              <a:ln w="12700">
                <a:solidFill>
                  <a:schemeClr val="bg2">
                    <a:lumMod val="50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custDataLst>
      <p:tags r:id="rId1"/>
    </p:custDataLst>
    <p:extLst>
      <p:ext uri="{BB962C8B-B14F-4D97-AF65-F5344CB8AC3E}">
        <p14:creationId xmlns:p14="http://schemas.microsoft.com/office/powerpoint/2010/main" val="2441765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5592"/>
    </mc:Choice>
    <mc:Fallback xmlns="">
      <p:transition spd="slow" advTm="4559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20" grpId="0"/>
      <p:bldP spid="10" grpId="0"/>
      <p:bldP spid="11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E8782A2C-9AB7-92CD-109F-033A43A02DBA}"/>
              </a:ext>
            </a:extLst>
          </p:cNvPr>
          <p:cNvSpPr txBox="1"/>
          <p:nvPr/>
        </p:nvSpPr>
        <p:spPr>
          <a:xfrm>
            <a:off x="552305" y="172897"/>
            <a:ext cx="788886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altLang="ru-RU" sz="2400" i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Функциясының мәндер жиынын анықтаңыз</a:t>
            </a:r>
            <a:endParaRPr lang="ru-KZ" sz="2400" i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Объект 2"/>
              <p:cNvSpPr txBox="1">
                <a:spLocks/>
              </p:cNvSpPr>
              <p:nvPr/>
            </p:nvSpPr>
            <p:spPr>
              <a:xfrm>
                <a:off x="1016000" y="786049"/>
                <a:ext cx="3605875" cy="59112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i="1" smtClean="0">
                          <a:latin typeface="Cambria Math" panose="02040503050406030204" pitchFamily="18" charset="0"/>
                        </a:rPr>
                        <m:t>=2</m:t>
                      </m:r>
                      <m:r>
                        <a:rPr lang="en-US" i="1" smtClean="0">
                          <a:latin typeface="Cambria Math" panose="02040503050406030204" pitchFamily="18" charset="0"/>
                        </a:rPr>
                        <m:t>𝑠𝑖</m:t>
                      </m:r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 smtClean="0">
                          <a:latin typeface="Cambria Math" panose="02040503050406030204" pitchFamily="18" charset="0"/>
                        </a:rPr>
                        <m:t>−</m:t>
                      </m:r>
                      <m:func>
                        <m:func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mtClean="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func>
                    </m:oMath>
                  </m:oMathPara>
                </a14:m>
                <a:endParaRPr lang="en-US" dirty="0" smtClean="0"/>
              </a:p>
            </p:txBody>
          </p:sp>
        </mc:Choice>
        <mc:Fallback xmlns="">
          <p:sp>
            <p:nvSpPr>
              <p:cNvPr id="12" name="Объект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6000" y="786049"/>
                <a:ext cx="3605875" cy="591126"/>
              </a:xfrm>
              <a:prstGeom prst="rect">
                <a:avLst/>
              </a:prstGeom>
              <a:blipFill>
                <a:blip r:embed="rId5"/>
                <a:stretch>
                  <a:fillRect l="-10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Объект 2"/>
              <p:cNvSpPr txBox="1">
                <a:spLocks/>
              </p:cNvSpPr>
              <p:nvPr/>
            </p:nvSpPr>
            <p:spPr>
              <a:xfrm>
                <a:off x="930563" y="1370698"/>
                <a:ext cx="4490605" cy="62385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=2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𝑠𝑖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1−2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𝑠𝑖</m:t>
                          </m:r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lang="en-US" b="0" dirty="0" smtClean="0"/>
              </a:p>
            </p:txBody>
          </p:sp>
        </mc:Choice>
        <mc:Fallback xmlns="">
          <p:sp>
            <p:nvSpPr>
              <p:cNvPr id="13" name="Объект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0563" y="1370698"/>
                <a:ext cx="4490605" cy="62385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Объект 2"/>
              <p:cNvSpPr txBox="1">
                <a:spLocks/>
              </p:cNvSpPr>
              <p:nvPr/>
            </p:nvSpPr>
            <p:spPr>
              <a:xfrm>
                <a:off x="1016000" y="2068216"/>
                <a:ext cx="4188833" cy="58452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=2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𝑠𝑖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−1+2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𝑠𝑖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dirty="0" smtClean="0"/>
              </a:p>
            </p:txBody>
          </p:sp>
        </mc:Choice>
        <mc:Fallback xmlns="">
          <p:sp>
            <p:nvSpPr>
              <p:cNvPr id="14" name="Объект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6000" y="2068216"/>
                <a:ext cx="4188833" cy="584528"/>
              </a:xfrm>
              <a:prstGeom prst="rect">
                <a:avLst/>
              </a:prstGeom>
              <a:blipFill>
                <a:blip r:embed="rId7"/>
                <a:stretch>
                  <a:fillRect l="-87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Объект 2"/>
              <p:cNvSpPr txBox="1">
                <a:spLocks/>
              </p:cNvSpPr>
              <p:nvPr/>
            </p:nvSpPr>
            <p:spPr>
              <a:xfrm>
                <a:off x="1016000" y="2726411"/>
                <a:ext cx="3961246" cy="57344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𝑠𝑖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−1</m:t>
                      </m:r>
                    </m:oMath>
                  </m:oMathPara>
                </a14:m>
                <a:endParaRPr lang="en-US" dirty="0" smtClean="0"/>
              </a:p>
            </p:txBody>
          </p:sp>
        </mc:Choice>
        <mc:Fallback xmlns="">
          <p:sp>
            <p:nvSpPr>
              <p:cNvPr id="16" name="Объект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6000" y="2726411"/>
                <a:ext cx="3961246" cy="573448"/>
              </a:xfrm>
              <a:prstGeom prst="rect">
                <a:avLst/>
              </a:prstGeom>
              <a:blipFill>
                <a:blip r:embed="rId8"/>
                <a:stretch>
                  <a:fillRect l="-92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Объект 2"/>
              <p:cNvSpPr txBox="1">
                <a:spLocks/>
              </p:cNvSpPr>
              <p:nvPr/>
            </p:nvSpPr>
            <p:spPr>
              <a:xfrm>
                <a:off x="1634260" y="3427226"/>
                <a:ext cx="3158836" cy="58452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</m:t>
                      </m:r>
                      <m:r>
                        <a:rPr lang="en-U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𝑠𝑖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1" name="Объект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34260" y="3427226"/>
                <a:ext cx="3158836" cy="584528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Объект 2"/>
              <p:cNvSpPr txBox="1">
                <a:spLocks/>
              </p:cNvSpPr>
              <p:nvPr/>
            </p:nvSpPr>
            <p:spPr>
              <a:xfrm>
                <a:off x="1511875" y="4011754"/>
                <a:ext cx="3509818" cy="54995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0≤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4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𝑠𝑖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dirty="0" smtClean="0"/>
              </a:p>
            </p:txBody>
          </p:sp>
        </mc:Choice>
        <mc:Fallback xmlns="">
          <p:sp>
            <p:nvSpPr>
              <p:cNvPr id="25" name="Объект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1875" y="4011754"/>
                <a:ext cx="3509818" cy="54995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Объект 2"/>
              <p:cNvSpPr txBox="1">
                <a:spLocks/>
              </p:cNvSpPr>
              <p:nvPr/>
            </p:nvSpPr>
            <p:spPr>
              <a:xfrm>
                <a:off x="930563" y="4713181"/>
                <a:ext cx="4934527" cy="53227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≤4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𝑠𝑖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−1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US" dirty="0" smtClean="0"/>
              </a:p>
            </p:txBody>
          </p:sp>
        </mc:Choice>
        <mc:Fallback xmlns="">
          <p:sp>
            <p:nvSpPr>
              <p:cNvPr id="27" name="Объект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0563" y="4713181"/>
                <a:ext cx="4934527" cy="532277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Объект 2"/>
              <p:cNvSpPr txBox="1">
                <a:spLocks/>
              </p:cNvSpPr>
              <p:nvPr/>
            </p:nvSpPr>
            <p:spPr>
              <a:xfrm>
                <a:off x="1893456" y="5966009"/>
                <a:ext cx="2640444" cy="70816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>
                          <a:latin typeface="Cambria Math" panose="02040503050406030204" pitchFamily="18" charset="0"/>
                        </a:rPr>
                        <m:t>y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∈[−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;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3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ru-RU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28" name="Объект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93456" y="5966009"/>
                <a:ext cx="2640444" cy="708165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Объект 2"/>
              <p:cNvSpPr txBox="1">
                <a:spLocks/>
              </p:cNvSpPr>
              <p:nvPr/>
            </p:nvSpPr>
            <p:spPr>
              <a:xfrm>
                <a:off x="1799875" y="5321521"/>
                <a:ext cx="2839028" cy="58651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−1≤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𝑦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≤3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9" name="Объект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9875" y="5321521"/>
                <a:ext cx="2839028" cy="586510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" name="Группа 7"/>
          <p:cNvGrpSpPr/>
          <p:nvPr/>
        </p:nvGrpSpPr>
        <p:grpSpPr>
          <a:xfrm>
            <a:off x="6127563" y="958765"/>
            <a:ext cx="5646015" cy="4931712"/>
            <a:chOff x="6127563" y="958765"/>
            <a:chExt cx="5646015" cy="4931712"/>
          </a:xfrm>
        </p:grpSpPr>
        <p:grpSp>
          <p:nvGrpSpPr>
            <p:cNvPr id="6" name="Группа 5"/>
            <p:cNvGrpSpPr/>
            <p:nvPr/>
          </p:nvGrpSpPr>
          <p:grpSpPr>
            <a:xfrm>
              <a:off x="6127563" y="958765"/>
              <a:ext cx="5553655" cy="4931712"/>
              <a:chOff x="6152570" y="954738"/>
              <a:chExt cx="5553655" cy="4931712"/>
            </a:xfrm>
          </p:grpSpPr>
          <p:pic>
            <p:nvPicPr>
              <p:cNvPr id="2" name="Рисунок 1"/>
              <p:cNvPicPr>
                <a:picLocks noChangeAspect="1"/>
              </p:cNvPicPr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6152570" y="1037308"/>
                <a:ext cx="5553655" cy="4849142"/>
              </a:xfrm>
              <a:prstGeom prst="round2DiagRect">
                <a:avLst>
                  <a:gd name="adj1" fmla="val 16667"/>
                  <a:gd name="adj2" fmla="val 0"/>
                </a:avLst>
              </a:prstGeom>
              <a:ln w="88900" cap="sq">
                <a:solidFill>
                  <a:srgbClr val="FFFFFF"/>
                </a:solidFill>
                <a:miter lim="800000"/>
              </a:ln>
              <a:effectLst>
                <a:outerShdw blurRad="254000" algn="tl" rotWithShape="0">
                  <a:srgbClr val="000000">
                    <a:alpha val="43000"/>
                  </a:srgbClr>
                </a:outerShdw>
              </a:effectLst>
            </p:spPr>
          </p:pic>
          <p:grpSp>
            <p:nvGrpSpPr>
              <p:cNvPr id="3" name="Группа 2"/>
              <p:cNvGrpSpPr/>
              <p:nvPr/>
            </p:nvGrpSpPr>
            <p:grpSpPr>
              <a:xfrm>
                <a:off x="7758548" y="954738"/>
                <a:ext cx="414238" cy="856200"/>
                <a:chOff x="7758548" y="954738"/>
                <a:chExt cx="414238" cy="856200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5" name="TextBox 14"/>
                    <p:cNvSpPr txBox="1"/>
                    <p:nvPr/>
                  </p:nvSpPr>
                  <p:spPr>
                    <a:xfrm>
                      <a:off x="7758548" y="1037308"/>
                      <a:ext cx="328808" cy="30777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>
                      <a:noFill/>
                    </a:ln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14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oMath>
                        </m:oMathPara>
                      </a14:m>
                      <a:endParaRPr lang="ru-RU" sz="1400" dirty="0"/>
                    </a:p>
                  </p:txBody>
                </p:sp>
              </mc:Choice>
              <mc:Fallback xmlns="">
                <p:sp>
                  <p:nvSpPr>
                    <p:cNvPr id="15" name="TextBox 14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758548" y="1037308"/>
                      <a:ext cx="328808" cy="307777"/>
                    </a:xfrm>
                    <a:prstGeom prst="rect">
                      <a:avLst/>
                    </a:prstGeom>
                    <a:blipFill>
                      <a:blip r:embed="rId15"/>
                      <a:stretch>
                        <a:fillRect b="-2000"/>
                      </a:stretch>
                    </a:blipFill>
                    <a:ln>
                      <a:noFill/>
                    </a:ln>
                  </p:spPr>
                  <p:txBody>
                    <a:bodyPr/>
                    <a:lstStyle/>
                    <a:p>
                      <a:r>
                        <a:rPr lang="ru-RU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18" name="Прямая со стрелкой 17"/>
                <p:cNvCxnSpPr/>
                <p:nvPr/>
              </p:nvCxnSpPr>
              <p:spPr>
                <a:xfrm rot="16200000">
                  <a:off x="7744686" y="1382838"/>
                  <a:ext cx="856200" cy="0"/>
                </a:xfrm>
                <a:prstGeom prst="straightConnector1">
                  <a:avLst/>
                </a:prstGeom>
                <a:ln w="12700">
                  <a:solidFill>
                    <a:schemeClr val="bg1">
                      <a:lumMod val="65000"/>
                    </a:schemeClr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7" name="Группа 6"/>
            <p:cNvGrpSpPr/>
            <p:nvPr/>
          </p:nvGrpSpPr>
          <p:grpSpPr>
            <a:xfrm>
              <a:off x="10917378" y="4583235"/>
              <a:ext cx="856200" cy="317013"/>
              <a:chOff x="10917378" y="4583235"/>
              <a:chExt cx="856200" cy="317013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7" name="TextBox 16"/>
                  <p:cNvSpPr txBox="1"/>
                  <p:nvPr/>
                </p:nvSpPr>
                <p:spPr>
                  <a:xfrm>
                    <a:off x="11334841" y="4592471"/>
                    <a:ext cx="326371" cy="307777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oMath>
                      </m:oMathPara>
                    </a14:m>
                    <a:endParaRPr lang="ru-RU" sz="1400" dirty="0"/>
                  </a:p>
                </p:txBody>
              </p:sp>
            </mc:Choice>
            <mc:Fallback xmlns="">
              <p:sp>
                <p:nvSpPr>
                  <p:cNvPr id="17" name="TextBox 1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1334841" y="4592471"/>
                    <a:ext cx="326371" cy="307777"/>
                  </a:xfrm>
                  <a:prstGeom prst="rect">
                    <a:avLst/>
                  </a:prstGeom>
                  <a:blipFill>
                    <a:blip r:embed="rId16"/>
                    <a:stretch>
                      <a:fillRect/>
                    </a:stretch>
                  </a:blipFill>
                  <a:ln>
                    <a:noFill/>
                  </a:ln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4" name="Прямая со стрелкой 3"/>
              <p:cNvCxnSpPr/>
              <p:nvPr/>
            </p:nvCxnSpPr>
            <p:spPr>
              <a:xfrm>
                <a:off x="10917378" y="4583235"/>
                <a:ext cx="856200" cy="0"/>
              </a:xfrm>
              <a:prstGeom prst="straightConnector1">
                <a:avLst/>
              </a:prstGeom>
              <a:ln w="12700">
                <a:solidFill>
                  <a:schemeClr val="bg1">
                    <a:lumMod val="65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custDataLst>
      <p:tags r:id="rId1"/>
    </p:custDataLst>
    <p:extLst>
      <p:ext uri="{BB962C8B-B14F-4D97-AF65-F5344CB8AC3E}">
        <p14:creationId xmlns:p14="http://schemas.microsoft.com/office/powerpoint/2010/main" val="961669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9496"/>
    </mc:Choice>
    <mc:Fallback xmlns="">
      <p:transition spd="slow" advTm="8949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6" grpId="0"/>
      <p:bldP spid="21" grpId="0"/>
      <p:bldP spid="25" grpId="0"/>
      <p:bldP spid="27" grpId="0"/>
      <p:bldP spid="28" grpId="0"/>
      <p:bldP spid="2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Рисунок 7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1028" y="1228436"/>
            <a:ext cx="3521413" cy="432173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Объект 2"/>
              <p:cNvSpPr txBox="1">
                <a:spLocks/>
              </p:cNvSpPr>
              <p:nvPr/>
            </p:nvSpPr>
            <p:spPr>
              <a:xfrm>
                <a:off x="821757" y="1228436"/>
                <a:ext cx="7323849" cy="4016682"/>
              </a:xfrm>
              <a:prstGeom prst="rect">
                <a:avLst/>
              </a:prstGeom>
            </p:spPr>
            <p:txBody>
              <a:bodyPr/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kk-KZ" altLang="ru-RU" b="1" dirty="0" smtClean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Бүгінгі сабақта: </a:t>
                </a:r>
                <a:endParaRPr lang="ru-RU" altLang="ru-RU" dirty="0" smtClean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r>
                  <a:rPr lang="kk-KZ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Тригонометриялық </a:t>
                </a:r>
                <a:r>
                  <a:rPr lang="kk-KZ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функцияның қасиеттерін  </a:t>
                </a:r>
                <a:r>
                  <a:rPr lang="kk-KZ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анықтадық, </a:t>
                </a:r>
                <a:r>
                  <a:rPr lang="kk-KZ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анықтамасын </a:t>
                </a:r>
                <a:r>
                  <a:rPr lang="kk-KZ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білдік, </a:t>
                </a:r>
                <a:r>
                  <a:rPr lang="kk-KZ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қасиеттерін </a:t>
                </a:r>
                <a:r>
                  <a:rPr lang="kk-KZ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тұжырымдадық. </a:t>
                </a:r>
                <a:r>
                  <a:rPr lang="kk-KZ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симметриялы  жиын, жұп, тақ, периодты, шектелген  функциялар  ұғымын  </a:t>
                </a:r>
                <a:r>
                  <a:rPr lang="kk-KZ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біледік.</a:t>
                </a:r>
                <a:endParaRPr lang="ru-RU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algn="just"/>
                <a14:m>
                  <m:oMath xmlns:m="http://schemas.openxmlformats.org/officeDocument/2006/math">
                    <m:r>
                      <a:rPr lang="kk-KZ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kk-KZ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𝑐𝑜𝑠</m:t>
                    </m:r>
                    <m:r>
                      <a:rPr lang="kk-KZ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kk-KZ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функциясының графигін </a:t>
                </a:r>
                <a:r>
                  <a:rPr lang="kk-KZ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салдық </a:t>
                </a:r>
                <a:r>
                  <a:rPr lang="kk-KZ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және олардың қасиеттерін </a:t>
                </a:r>
                <a:r>
                  <a:rPr lang="kk-KZ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сипаттадық</a:t>
                </a:r>
                <a:r>
                  <a:rPr lang="en-US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.</a:t>
                </a:r>
                <a:endParaRPr lang="kk-KZ" altLang="ru-RU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5" name="Объект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1757" y="1228436"/>
                <a:ext cx="7323849" cy="4016682"/>
              </a:xfrm>
              <a:prstGeom prst="rect">
                <a:avLst/>
              </a:prstGeom>
              <a:blipFill>
                <a:blip r:embed="rId5"/>
                <a:stretch>
                  <a:fillRect l="-1749" t="-2736" r="-249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81716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5460">
        <p:fade/>
      </p:transition>
    </mc:Choice>
    <mc:Fallback xmlns="">
      <p:transition spd="med" advTm="1546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16000" y="606037"/>
            <a:ext cx="9873673" cy="957746"/>
          </a:xfrm>
        </p:spPr>
        <p:txBody>
          <a:bodyPr>
            <a:noAutofit/>
          </a:bodyPr>
          <a:lstStyle/>
          <a:p>
            <a:pPr>
              <a:spcBef>
                <a:spcPct val="20000"/>
              </a:spcBef>
            </a:pPr>
            <a:r>
              <a:rPr lang="kk-KZ" sz="32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Тригонометриялық функциялар, олардың қасиеттері мен графиктері</a:t>
            </a:r>
            <a:r>
              <a:rPr lang="kk-KZ" altLang="ru-RU" sz="32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</a:t>
            </a:r>
            <a:endParaRPr lang="en-US" altLang="ru-RU" sz="32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11479" y="2194758"/>
            <a:ext cx="8244840" cy="2720941"/>
          </a:xfrm>
        </p:spPr>
        <p:txBody>
          <a:bodyPr>
            <a:normAutofit/>
          </a:bodyPr>
          <a:lstStyle/>
          <a:p>
            <a:pPr algn="l">
              <a:spcBef>
                <a:spcPct val="20000"/>
              </a:spcBef>
            </a:pPr>
            <a:r>
              <a:rPr lang="kk-KZ" altLang="ru-RU" sz="28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Оқу мақсаты</a:t>
            </a:r>
            <a:r>
              <a:rPr lang="kk-KZ" altLang="ru-RU" sz="28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endParaRPr lang="en-US" altLang="ru-RU" sz="2800" b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l">
              <a:spcBef>
                <a:spcPct val="20000"/>
              </a:spcBef>
            </a:pPr>
            <a:r>
              <a:rPr lang="kk-KZ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10.2.3.1 </a:t>
            </a:r>
            <a:r>
              <a:rPr lang="kk-KZ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тригонометриялық функциялар анықтамаларын, қасиеттерін білу және олардың графиктерін сала </a:t>
            </a:r>
            <a:r>
              <a:rPr lang="kk-KZ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білу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ru-RU" altLang="ru-RU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4774" y="1954613"/>
            <a:ext cx="3521413" cy="4321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7148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471"/>
    </mc:Choice>
    <mc:Fallback xmlns="">
      <p:transition spd="slow" advTm="5471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20877" y="1812926"/>
            <a:ext cx="935047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kk-KZ" alt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alt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1120877" y="399392"/>
            <a:ext cx="6985887" cy="904875"/>
          </a:xfrm>
          <a:prstGeom prst="rect">
            <a:avLst/>
          </a:prstGeom>
        </p:spPr>
        <p:txBody>
          <a:bodyPr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spcAft>
                <a:spcPts val="0"/>
              </a:spcAft>
              <a:defRPr/>
            </a:pPr>
            <a:r>
              <a:rPr lang="kk-KZ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Сабақтың мақсаты:</a:t>
            </a:r>
            <a:endParaRPr lang="ru-RU" b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Заголовок 1"/>
              <p:cNvSpPr txBox="1">
                <a:spLocks/>
              </p:cNvSpPr>
              <p:nvPr/>
            </p:nvSpPr>
            <p:spPr>
              <a:xfrm>
                <a:off x="1120877" y="1473820"/>
                <a:ext cx="10351452" cy="3738512"/>
              </a:xfrm>
              <a:prstGeom prst="rect">
                <a:avLst/>
              </a:prstGeom>
            </p:spPr>
            <p:txBody>
              <a:bodyPr anchor="ctr">
                <a:noAutofit/>
              </a:bodyPr>
              <a:lstStyle>
                <a:lvl1pPr algn="ctr" defTabSz="914400" rtl="0" eaLnBrk="1" latinLnBrk="0" hangingPunct="1"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 algn="just"/>
                <a:r>
                  <a:rPr lang="kk-KZ" sz="36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Тригонометриялық функцияның қасиеттерін  анықтау, анықтамасын білу, қасиеттерін тұжырымдау. Симметриялы  жиын, жұп, тақ, периодты, шектелген  функциялар  ұғымын  білу.</a:t>
                </a:r>
                <a:r>
                  <a:rPr lang="en-US" sz="36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kk-KZ" sz="36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kk-KZ" sz="3600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kk-KZ" sz="36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𝑐𝑜𝑠</m:t>
                    </m:r>
                    <m:r>
                      <a:rPr lang="kk-KZ" sz="3600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kk-KZ" sz="36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функциясының графигін </a:t>
                </a:r>
                <a:r>
                  <a:rPr lang="kk-KZ" sz="36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салу </a:t>
                </a:r>
                <a:r>
                  <a:rPr lang="kk-KZ" sz="36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және </a:t>
                </a:r>
                <a:r>
                  <a:rPr lang="kk-KZ" sz="36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оның қасиеттерін сипаттау.</a:t>
                </a:r>
                <a:endParaRPr lang="ru-RU" sz="320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7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0877" y="1473820"/>
                <a:ext cx="10351452" cy="3738512"/>
              </a:xfrm>
              <a:prstGeom prst="rect">
                <a:avLst/>
              </a:prstGeom>
              <a:blipFill>
                <a:blip r:embed="rId4"/>
                <a:stretch>
                  <a:fillRect l="-1826" r="-1767" b="-146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54739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592"/>
    </mc:Choice>
    <mc:Fallback xmlns="">
      <p:transition spd="slow" advTm="10592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osx1.png">
            <a:extLst>
              <a:ext uri="{FF2B5EF4-FFF2-40B4-BE49-F238E27FC236}">
                <a16:creationId xmlns:a16="http://schemas.microsoft.com/office/drawing/2014/main" xmlns="" id="{9549EC9B-930F-7828-C8BD-F4787B4D58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7850" y="3573463"/>
            <a:ext cx="8239125" cy="249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2" descr="sinx.png">
            <a:extLst>
              <a:ext uri="{FF2B5EF4-FFF2-40B4-BE49-F238E27FC236}">
                <a16:creationId xmlns:a16="http://schemas.microsoft.com/office/drawing/2014/main" xmlns="" id="{BF7A6904-F61F-5017-55D2-14F716D0FB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4888" y="1196975"/>
            <a:ext cx="7496175" cy="218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5059535" y="3678443"/>
                <a:ext cx="159370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kk-KZ" b="0" i="1" smtClean="0"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косинусоида</m:t>
                      </m:r>
                    </m:oMath>
                  </m:oMathPara>
                </a14:m>
                <a:endParaRPr lang="kk-KZ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59535" y="3678443"/>
                <a:ext cx="1593706" cy="369332"/>
              </a:xfrm>
              <a:prstGeom prst="rect">
                <a:avLst/>
              </a:prstGeom>
              <a:blipFill>
                <a:blip r:embed="rId6"/>
                <a:stretch>
                  <a:fillRect b="-983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Прямоугольник 2"/>
          <p:cNvSpPr/>
          <p:nvPr/>
        </p:nvSpPr>
        <p:spPr>
          <a:xfrm>
            <a:off x="5218232" y="1182893"/>
            <a:ext cx="12763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синусоида</a:t>
            </a:r>
            <a:endParaRPr lang="kk-KZ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1732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936"/>
    </mc:Choice>
    <mc:Fallback xmlns="">
      <p:transition spd="slow" advTm="12936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194" name="WordArt 4">
                <a:extLst>
                  <a:ext uri="{FF2B5EF4-FFF2-40B4-BE49-F238E27FC236}">
                    <a16:creationId xmlns:a16="http://schemas.microsoft.com/office/drawing/2014/main" xmlns="" id="{A550A71A-1C4D-1BA9-2C25-05747198F3D0}"/>
                  </a:ext>
                </a:extLst>
              </p:cNvPr>
              <p:cNvSpPr>
                <a:spLocks noChangeArrowheads="1" noChangeShapeType="1" noTextEdit="1"/>
              </p:cNvSpPr>
              <p:nvPr/>
            </p:nvSpPr>
            <p:spPr bwMode="auto">
              <a:xfrm>
                <a:off x="1981200" y="277813"/>
                <a:ext cx="8302625" cy="515937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r>
                  <a:rPr lang="kk-KZ" sz="2400" kern="10" dirty="0" smtClean="0">
                    <a:ln w="9525">
                      <a:solidFill>
                        <a:srgbClr val="663300"/>
                      </a:solidFill>
                      <a:round/>
                      <a:headEnd/>
                      <a:tailEnd/>
                    </a:ln>
                    <a:solidFill>
                      <a:srgbClr val="002060"/>
                    </a:solidFill>
                    <a:effectLst>
                      <a:outerShdw dist="35921" dir="2700000" algn="ctr" rotWithShape="0">
                        <a:srgbClr val="868686">
                          <a:alpha val="50000"/>
                        </a:srgbClr>
                      </a:outerShdw>
                    </a:effectLst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0" i="1" kern="10" dirty="0" smtClean="0">
                        <a:ln w="9525">
                          <a:solidFill>
                            <a:srgbClr val="663300"/>
                          </a:solidFill>
                          <a:round/>
                          <a:headEnd/>
                          <a:tailEnd/>
                        </a:ln>
                        <a:solidFill>
                          <a:srgbClr val="002060"/>
                        </a:solidFill>
                        <a:effectLst>
                          <a:outerShdw dist="35921" dir="2700000" algn="ctr" rotWithShape="0">
                            <a:srgbClr val="868686">
                              <a:alpha val="50000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𝑦</m:t>
                    </m:r>
                    <m:r>
                      <a:rPr lang="kk-KZ" sz="2400" i="1" kern="10" dirty="0" smtClean="0">
                        <a:ln w="9525">
                          <a:solidFill>
                            <a:srgbClr val="663300"/>
                          </a:solidFill>
                          <a:round/>
                          <a:headEnd/>
                          <a:tailEnd/>
                        </a:ln>
                        <a:solidFill>
                          <a:srgbClr val="002060"/>
                        </a:solidFill>
                        <a:effectLst>
                          <a:outerShdw dist="35921" dir="2700000" algn="ctr" rotWithShape="0">
                            <a:srgbClr val="868686">
                              <a:alpha val="50000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=</m:t>
                    </m:r>
                    <m:r>
                      <a:rPr lang="en-US" sz="2400" i="1" kern="10" dirty="0" err="1">
                        <a:ln w="9525">
                          <a:solidFill>
                            <a:srgbClr val="663300"/>
                          </a:solidFill>
                          <a:round/>
                          <a:headEnd/>
                          <a:tailEnd/>
                        </a:ln>
                        <a:solidFill>
                          <a:srgbClr val="002060"/>
                        </a:solidFill>
                        <a:effectLst>
                          <a:outerShdw dist="35921" dir="2700000" algn="ctr" rotWithShape="0">
                            <a:srgbClr val="868686">
                              <a:alpha val="50000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𝑐𝑜𝑠𝑥</m:t>
                    </m:r>
                    <m:r>
                      <a:rPr lang="en-US" sz="2400" i="1" kern="10" dirty="0">
                        <a:ln w="9525">
                          <a:solidFill>
                            <a:srgbClr val="663300"/>
                          </a:solidFill>
                          <a:round/>
                          <a:headEnd/>
                          <a:tailEnd/>
                        </a:ln>
                        <a:solidFill>
                          <a:srgbClr val="002060"/>
                        </a:solidFill>
                        <a:effectLst>
                          <a:outerShdw dist="35921" dir="2700000" algn="ctr" rotWithShape="0">
                            <a:srgbClr val="868686">
                              <a:alpha val="50000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  </m:t>
                    </m:r>
                  </m:oMath>
                </a14:m>
                <a:r>
                  <a:rPr lang="kk-KZ" sz="2400" kern="10" dirty="0">
                    <a:ln w="9525">
                      <a:solidFill>
                        <a:srgbClr val="663300"/>
                      </a:solidFill>
                      <a:round/>
                      <a:headEnd/>
                      <a:tailEnd/>
                    </a:ln>
                    <a:solidFill>
                      <a:srgbClr val="002060"/>
                    </a:solidFill>
                    <a:effectLst>
                      <a:outerShdw dist="35921" dir="2700000" algn="ctr" rotWithShape="0">
                        <a:srgbClr val="868686">
                          <a:alpha val="50000"/>
                        </a:srgbClr>
                      </a:outerShdw>
                    </a:effectLst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функциясының графигі</a:t>
                </a:r>
                <a:endParaRPr lang="ru-KZ" sz="2400" kern="10" dirty="0">
                  <a:ln w="9525">
                    <a:solidFill>
                      <a:srgbClr val="663300"/>
                    </a:solidFill>
                    <a:round/>
                    <a:headEnd/>
                    <a:tailEnd/>
                  </a:ln>
                  <a:solidFill>
                    <a:srgbClr val="002060"/>
                  </a:solidFill>
                  <a:effectLst>
                    <a:outerShdw dist="35921" dir="2700000" algn="ctr" rotWithShape="0">
                      <a:srgbClr val="868686">
                        <a:alpha val="50000"/>
                      </a:srgbClr>
                    </a:outerShdw>
                  </a:effectLst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8194" name="WordArt 4">
                <a:extLst>
                  <a:ext uri="{FF2B5EF4-FFF2-40B4-BE49-F238E27FC236}">
                    <a16:creationId xmlns:a16="http://schemas.microsoft.com/office/drawing/2014/main" id="{A550A71A-1C4D-1BA9-2C25-05747198F3D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981200" y="277813"/>
                <a:ext cx="8302625" cy="515937"/>
              </a:xfrm>
              <a:prstGeom prst="rect">
                <a:avLst/>
              </a:prstGeom>
              <a:blipFill>
                <a:blip r:embed="rId6"/>
                <a:stretch>
                  <a:fillRect t="-2381" r="-441" b="-714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195" name="Line 5">
            <a:extLst>
              <a:ext uri="{FF2B5EF4-FFF2-40B4-BE49-F238E27FC236}">
                <a16:creationId xmlns:a16="http://schemas.microsoft.com/office/drawing/2014/main" xmlns="" id="{756AD0E4-006E-D868-7965-F0EE6AC9924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63825" y="954088"/>
            <a:ext cx="31750" cy="2359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8196" name="Oval 6">
            <a:extLst>
              <a:ext uri="{FF2B5EF4-FFF2-40B4-BE49-F238E27FC236}">
                <a16:creationId xmlns:a16="http://schemas.microsoft.com/office/drawing/2014/main" xmlns="" id="{9C57A234-265D-8B87-DB57-0F4F100141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0388" y="1325563"/>
            <a:ext cx="1728787" cy="172878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8197" name="Line 7">
            <a:extLst>
              <a:ext uri="{FF2B5EF4-FFF2-40B4-BE49-F238E27FC236}">
                <a16:creationId xmlns:a16="http://schemas.microsoft.com/office/drawing/2014/main" xmlns="" id="{E6539A32-8072-B039-73B0-85DC8EBF395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75088" y="2112963"/>
            <a:ext cx="6678612" cy="31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8198" name="Line 8">
            <a:extLst>
              <a:ext uri="{FF2B5EF4-FFF2-40B4-BE49-F238E27FC236}">
                <a16:creationId xmlns:a16="http://schemas.microsoft.com/office/drawing/2014/main" xmlns="" id="{4388EDBE-5F23-82C4-5A36-8CC7237B49C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283325" y="923925"/>
            <a:ext cx="0" cy="23764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8199" name="Line 9">
            <a:extLst>
              <a:ext uri="{FF2B5EF4-FFF2-40B4-BE49-F238E27FC236}">
                <a16:creationId xmlns:a16="http://schemas.microsoft.com/office/drawing/2014/main" xmlns="" id="{A09FA3E4-F365-C8C4-6078-1F2479C4BF8B}"/>
              </a:ext>
            </a:extLst>
          </p:cNvPr>
          <p:cNvSpPr>
            <a:spLocks noChangeShapeType="1"/>
          </p:cNvSpPr>
          <p:nvPr/>
        </p:nvSpPr>
        <p:spPr bwMode="auto">
          <a:xfrm>
            <a:off x="6215063" y="1343025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8200" name="Line 10">
            <a:extLst>
              <a:ext uri="{FF2B5EF4-FFF2-40B4-BE49-F238E27FC236}">
                <a16:creationId xmlns:a16="http://schemas.microsoft.com/office/drawing/2014/main" xmlns="" id="{92B12C45-9AE7-9B66-213D-0BBC3CF277BB}"/>
              </a:ext>
            </a:extLst>
          </p:cNvPr>
          <p:cNvSpPr>
            <a:spLocks noChangeShapeType="1"/>
          </p:cNvSpPr>
          <p:nvPr/>
        </p:nvSpPr>
        <p:spPr bwMode="auto">
          <a:xfrm>
            <a:off x="6197600" y="3070225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8201" name="Line 11">
            <a:extLst>
              <a:ext uri="{FF2B5EF4-FFF2-40B4-BE49-F238E27FC236}">
                <a16:creationId xmlns:a16="http://schemas.microsoft.com/office/drawing/2014/main" xmlns="" id="{C1E40CED-C32F-8932-C723-65ED27D30E1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276975" y="2081213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8202" name="Line 12">
            <a:extLst>
              <a:ext uri="{FF2B5EF4-FFF2-40B4-BE49-F238E27FC236}">
                <a16:creationId xmlns:a16="http://schemas.microsoft.com/office/drawing/2014/main" xmlns="" id="{ED22312C-B67D-8305-198B-F9C92FB371F7}"/>
              </a:ext>
            </a:extLst>
          </p:cNvPr>
          <p:cNvSpPr>
            <a:spLocks noChangeShapeType="1"/>
          </p:cNvSpPr>
          <p:nvPr/>
        </p:nvSpPr>
        <p:spPr bwMode="auto">
          <a:xfrm>
            <a:off x="8658225" y="2092325"/>
            <a:ext cx="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8203" name="Line 13">
            <a:extLst>
              <a:ext uri="{FF2B5EF4-FFF2-40B4-BE49-F238E27FC236}">
                <a16:creationId xmlns:a16="http://schemas.microsoft.com/office/drawing/2014/main" xmlns="" id="{BB30E3DE-1EE4-7BA0-338A-D79F4F156E44}"/>
              </a:ext>
            </a:extLst>
          </p:cNvPr>
          <p:cNvSpPr>
            <a:spLocks noChangeShapeType="1"/>
          </p:cNvSpPr>
          <p:nvPr/>
        </p:nvSpPr>
        <p:spPr bwMode="auto">
          <a:xfrm>
            <a:off x="9831388" y="2055813"/>
            <a:ext cx="0" cy="1793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8204" name="Line 14">
            <a:extLst>
              <a:ext uri="{FF2B5EF4-FFF2-40B4-BE49-F238E27FC236}">
                <a16:creationId xmlns:a16="http://schemas.microsoft.com/office/drawing/2014/main" xmlns="" id="{B3D58D2C-CEAD-113A-AF97-ED34DB178158}"/>
              </a:ext>
            </a:extLst>
          </p:cNvPr>
          <p:cNvSpPr>
            <a:spLocks noChangeShapeType="1"/>
          </p:cNvSpPr>
          <p:nvPr/>
        </p:nvSpPr>
        <p:spPr bwMode="auto">
          <a:xfrm>
            <a:off x="5081588" y="2035175"/>
            <a:ext cx="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8205" name="Text Box 15">
            <a:extLst>
              <a:ext uri="{FF2B5EF4-FFF2-40B4-BE49-F238E27FC236}">
                <a16:creationId xmlns:a16="http://schemas.microsoft.com/office/drawing/2014/main" xmlns="" id="{84004C22-B529-950C-9000-0400BFEEDA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00750" y="1263647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ru-RU" sz="1800" dirty="0"/>
              <a:t>1</a:t>
            </a:r>
            <a:endParaRPr lang="ru-RU" altLang="ru-RU" sz="1800" dirty="0"/>
          </a:p>
        </p:txBody>
      </p:sp>
      <p:sp>
        <p:nvSpPr>
          <p:cNvPr id="8206" name="Text Box 16">
            <a:extLst>
              <a:ext uri="{FF2B5EF4-FFF2-40B4-BE49-F238E27FC236}">
                <a16:creationId xmlns:a16="http://schemas.microsoft.com/office/drawing/2014/main" xmlns="" id="{51BD4CBE-292D-C979-7B98-4677B31B45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11838" y="2852738"/>
            <a:ext cx="3714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ru-RU" sz="1800"/>
              <a:t>-1</a:t>
            </a:r>
            <a:endParaRPr lang="ru-RU" altLang="ru-RU" sz="1800"/>
          </a:p>
        </p:txBody>
      </p:sp>
      <p:sp>
        <p:nvSpPr>
          <p:cNvPr id="45073" name="Arc 17">
            <a:extLst>
              <a:ext uri="{FF2B5EF4-FFF2-40B4-BE49-F238E27FC236}">
                <a16:creationId xmlns:a16="http://schemas.microsoft.com/office/drawing/2014/main" xmlns="" id="{1E64FF03-B971-21A0-C0E3-245C86D15160}"/>
              </a:ext>
            </a:extLst>
          </p:cNvPr>
          <p:cNvSpPr>
            <a:spLocks/>
          </p:cNvSpPr>
          <p:nvPr/>
        </p:nvSpPr>
        <p:spPr bwMode="auto">
          <a:xfrm rot="10752293" flipH="1">
            <a:off x="2705100" y="2178050"/>
            <a:ext cx="863600" cy="86360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38100">
            <a:solidFill>
              <a:srgbClr val="CC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KZ"/>
          </a:p>
        </p:txBody>
      </p:sp>
      <p:sp>
        <p:nvSpPr>
          <p:cNvPr id="45074" name="Arc 18">
            <a:extLst>
              <a:ext uri="{FF2B5EF4-FFF2-40B4-BE49-F238E27FC236}">
                <a16:creationId xmlns:a16="http://schemas.microsoft.com/office/drawing/2014/main" xmlns="" id="{7F7A8557-8C34-11E0-AA1D-60E2853F50F6}"/>
              </a:ext>
            </a:extLst>
          </p:cNvPr>
          <p:cNvSpPr>
            <a:spLocks/>
          </p:cNvSpPr>
          <p:nvPr/>
        </p:nvSpPr>
        <p:spPr bwMode="auto">
          <a:xfrm rot="5135565" flipH="1">
            <a:off x="2629693" y="1304132"/>
            <a:ext cx="912813" cy="863600"/>
          </a:xfrm>
          <a:custGeom>
            <a:avLst/>
            <a:gdLst>
              <a:gd name="T0" fmla="*/ 0 w 22811"/>
              <a:gd name="T1" fmla="*/ 2147483646 h 21600"/>
              <a:gd name="T2" fmla="*/ 2147483646 w 22811"/>
              <a:gd name="T3" fmla="*/ 2147483646 h 21600"/>
              <a:gd name="T4" fmla="*/ 2147483646 w 22811"/>
              <a:gd name="T5" fmla="*/ 2147483646 h 21600"/>
              <a:gd name="T6" fmla="*/ 0 60000 65536"/>
              <a:gd name="T7" fmla="*/ 0 60000 65536"/>
              <a:gd name="T8" fmla="*/ 0 60000 65536"/>
              <a:gd name="T9" fmla="*/ 0 w 22811"/>
              <a:gd name="T10" fmla="*/ 0 h 21600"/>
              <a:gd name="T11" fmla="*/ 22811 w 22811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811" h="21600" fill="none" extrusionOk="0">
                <a:moveTo>
                  <a:pt x="-1" y="38"/>
                </a:moveTo>
                <a:cubicBezTo>
                  <a:pt x="430" y="12"/>
                  <a:pt x="862" y="-1"/>
                  <a:pt x="1294" y="0"/>
                </a:cubicBezTo>
                <a:cubicBezTo>
                  <a:pt x="12491" y="0"/>
                  <a:pt x="21831" y="8556"/>
                  <a:pt x="22811" y="19710"/>
                </a:cubicBezTo>
              </a:path>
              <a:path w="22811" h="21600" stroke="0" extrusionOk="0">
                <a:moveTo>
                  <a:pt x="-1" y="38"/>
                </a:moveTo>
                <a:cubicBezTo>
                  <a:pt x="430" y="12"/>
                  <a:pt x="862" y="-1"/>
                  <a:pt x="1294" y="0"/>
                </a:cubicBezTo>
                <a:cubicBezTo>
                  <a:pt x="12491" y="0"/>
                  <a:pt x="21831" y="8556"/>
                  <a:pt x="22811" y="19710"/>
                </a:cubicBezTo>
                <a:lnTo>
                  <a:pt x="1294" y="21600"/>
                </a:lnTo>
                <a:lnTo>
                  <a:pt x="-1" y="38"/>
                </a:lnTo>
                <a:close/>
              </a:path>
            </a:pathLst>
          </a:custGeom>
          <a:noFill/>
          <a:ln w="38100">
            <a:solidFill>
              <a:srgbClr val="CC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KZ"/>
          </a:p>
        </p:txBody>
      </p:sp>
      <p:sp>
        <p:nvSpPr>
          <p:cNvPr id="45075" name="Arc 19">
            <a:extLst>
              <a:ext uri="{FF2B5EF4-FFF2-40B4-BE49-F238E27FC236}">
                <a16:creationId xmlns:a16="http://schemas.microsoft.com/office/drawing/2014/main" xmlns="" id="{625B1A92-C3CF-F692-9D1E-79B8F59D84E3}"/>
              </a:ext>
            </a:extLst>
          </p:cNvPr>
          <p:cNvSpPr>
            <a:spLocks/>
          </p:cNvSpPr>
          <p:nvPr/>
        </p:nvSpPr>
        <p:spPr bwMode="auto">
          <a:xfrm rot="38112" flipH="1">
            <a:off x="1824038" y="1296988"/>
            <a:ext cx="863600" cy="873125"/>
          </a:xfrm>
          <a:custGeom>
            <a:avLst/>
            <a:gdLst>
              <a:gd name="T0" fmla="*/ 0 w 21600"/>
              <a:gd name="T1" fmla="*/ 0 h 21855"/>
              <a:gd name="T2" fmla="*/ 2147483646 w 21600"/>
              <a:gd name="T3" fmla="*/ 2147483646 h 21855"/>
              <a:gd name="T4" fmla="*/ 0 w 21600"/>
              <a:gd name="T5" fmla="*/ 2147483646 h 21855"/>
              <a:gd name="T6" fmla="*/ 0 60000 65536"/>
              <a:gd name="T7" fmla="*/ 0 60000 65536"/>
              <a:gd name="T8" fmla="*/ 0 60000 65536"/>
              <a:gd name="T9" fmla="*/ 0 w 21600"/>
              <a:gd name="T10" fmla="*/ 0 h 21855"/>
              <a:gd name="T11" fmla="*/ 21600 w 21600"/>
              <a:gd name="T12" fmla="*/ 21855 h 2185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855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1685"/>
                  <a:pt x="21599" y="21770"/>
                  <a:pt x="21598" y="21855"/>
                </a:cubicBezTo>
              </a:path>
              <a:path w="21600" h="21855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1685"/>
                  <a:pt x="21599" y="21770"/>
                  <a:pt x="21598" y="21855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38100">
            <a:solidFill>
              <a:srgbClr val="CC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KZ"/>
          </a:p>
        </p:txBody>
      </p:sp>
      <p:sp>
        <p:nvSpPr>
          <p:cNvPr id="45076" name="Arc 20">
            <a:extLst>
              <a:ext uri="{FF2B5EF4-FFF2-40B4-BE49-F238E27FC236}">
                <a16:creationId xmlns:a16="http://schemas.microsoft.com/office/drawing/2014/main" xmlns="" id="{687210CE-C281-DB4A-9606-D72B17D0FDC1}"/>
              </a:ext>
            </a:extLst>
          </p:cNvPr>
          <p:cNvSpPr>
            <a:spLocks/>
          </p:cNvSpPr>
          <p:nvPr/>
        </p:nvSpPr>
        <p:spPr bwMode="auto">
          <a:xfrm rot="16089829" flipH="1">
            <a:off x="1784350" y="2165350"/>
            <a:ext cx="939800" cy="863600"/>
          </a:xfrm>
          <a:custGeom>
            <a:avLst/>
            <a:gdLst>
              <a:gd name="T0" fmla="*/ 0 w 23482"/>
              <a:gd name="T1" fmla="*/ 2147483646 h 21600"/>
              <a:gd name="T2" fmla="*/ 2147483646 w 23482"/>
              <a:gd name="T3" fmla="*/ 2147483646 h 21600"/>
              <a:gd name="T4" fmla="*/ 2147483646 w 23482"/>
              <a:gd name="T5" fmla="*/ 2147483646 h 21600"/>
              <a:gd name="T6" fmla="*/ 0 60000 65536"/>
              <a:gd name="T7" fmla="*/ 0 60000 65536"/>
              <a:gd name="T8" fmla="*/ 0 60000 65536"/>
              <a:gd name="T9" fmla="*/ 0 w 23482"/>
              <a:gd name="T10" fmla="*/ 0 h 21600"/>
              <a:gd name="T11" fmla="*/ 23482 w 23482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3482" h="21600" fill="none" extrusionOk="0">
                <a:moveTo>
                  <a:pt x="0" y="82"/>
                </a:moveTo>
                <a:cubicBezTo>
                  <a:pt x="625" y="27"/>
                  <a:pt x="1253" y="-1"/>
                  <a:pt x="1882" y="0"/>
                </a:cubicBezTo>
                <a:cubicBezTo>
                  <a:pt x="13793" y="0"/>
                  <a:pt x="23456" y="9642"/>
                  <a:pt x="23481" y="21553"/>
                </a:cubicBezTo>
              </a:path>
              <a:path w="23482" h="21600" stroke="0" extrusionOk="0">
                <a:moveTo>
                  <a:pt x="0" y="82"/>
                </a:moveTo>
                <a:cubicBezTo>
                  <a:pt x="625" y="27"/>
                  <a:pt x="1253" y="-1"/>
                  <a:pt x="1882" y="0"/>
                </a:cubicBezTo>
                <a:cubicBezTo>
                  <a:pt x="13793" y="0"/>
                  <a:pt x="23456" y="9642"/>
                  <a:pt x="23481" y="21553"/>
                </a:cubicBezTo>
                <a:lnTo>
                  <a:pt x="1882" y="21600"/>
                </a:lnTo>
                <a:lnTo>
                  <a:pt x="0" y="82"/>
                </a:lnTo>
                <a:close/>
              </a:path>
            </a:pathLst>
          </a:custGeom>
          <a:noFill/>
          <a:ln w="38100">
            <a:solidFill>
              <a:srgbClr val="CC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KZ"/>
          </a:p>
        </p:txBody>
      </p:sp>
      <p:sp>
        <p:nvSpPr>
          <p:cNvPr id="8211" name="Text Box 21">
            <a:extLst>
              <a:ext uri="{FF2B5EF4-FFF2-40B4-BE49-F238E27FC236}">
                <a16:creationId xmlns:a16="http://schemas.microsoft.com/office/drawing/2014/main" xmlns="" id="{5DFA5594-5A4D-1093-F3D0-3FBEFAC3BE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8375" y="178435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ru-RU" sz="1800" dirty="0"/>
              <a:t>0</a:t>
            </a:r>
            <a:endParaRPr lang="ru-RU" altLang="ru-RU" sz="1800" dirty="0"/>
          </a:p>
        </p:txBody>
      </p:sp>
      <p:sp>
        <p:nvSpPr>
          <p:cNvPr id="8212" name="Text Box 22">
            <a:extLst>
              <a:ext uri="{FF2B5EF4-FFF2-40B4-BE49-F238E27FC236}">
                <a16:creationId xmlns:a16="http://schemas.microsoft.com/office/drawing/2014/main" xmlns="" id="{DD2BE6E4-B26C-DB63-AB6F-77AD6C3491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981075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graphicFrame>
        <p:nvGraphicFramePr>
          <p:cNvPr id="8213" name="Object 2">
            <a:extLst>
              <a:ext uri="{FF2B5EF4-FFF2-40B4-BE49-F238E27FC236}">
                <a16:creationId xmlns:a16="http://schemas.microsoft.com/office/drawing/2014/main" xmlns="" id="{9AE6D1C5-BB06-133D-20D8-8EE0B824BC0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54313" y="735013"/>
          <a:ext cx="230187" cy="515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40" name="Формула" r:id="rId7" imgW="164957" imgH="393359" progId="Equation.3">
                  <p:embed/>
                </p:oleObj>
              </mc:Choice>
              <mc:Fallback>
                <p:oleObj name="Формула" r:id="rId7" imgW="164957" imgH="393359" progId="Equation.3">
                  <p:embed/>
                  <p:pic>
                    <p:nvPicPr>
                      <p:cNvPr id="8213" name="Object 2">
                        <a:extLst>
                          <a:ext uri="{FF2B5EF4-FFF2-40B4-BE49-F238E27FC236}">
                            <a16:creationId xmlns:a16="http://schemas.microsoft.com/office/drawing/2014/main" xmlns="" id="{9AE6D1C5-BB06-133D-20D8-8EE0B824BC0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4313" y="735013"/>
                        <a:ext cx="230187" cy="515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14" name="Object 3">
            <a:extLst>
              <a:ext uri="{FF2B5EF4-FFF2-40B4-BE49-F238E27FC236}">
                <a16:creationId xmlns:a16="http://schemas.microsoft.com/office/drawing/2014/main" xmlns="" id="{BD1149BF-3BBF-876C-5423-C5D4F58E1A4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216775" y="2165350"/>
          <a:ext cx="257175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41" name="Формула" r:id="rId9" imgW="164957" imgH="393359" progId="Equation.3">
                  <p:embed/>
                </p:oleObj>
              </mc:Choice>
              <mc:Fallback>
                <p:oleObj name="Формула" r:id="rId9" imgW="164957" imgH="393359" progId="Equation.3">
                  <p:embed/>
                  <p:pic>
                    <p:nvPicPr>
                      <p:cNvPr id="8214" name="Object 3">
                        <a:extLst>
                          <a:ext uri="{FF2B5EF4-FFF2-40B4-BE49-F238E27FC236}">
                            <a16:creationId xmlns:a16="http://schemas.microsoft.com/office/drawing/2014/main" xmlns="" id="{BD1149BF-3BBF-876C-5423-C5D4F58E1A4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16775" y="2165350"/>
                        <a:ext cx="257175" cy="612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15" name="Text Box 25">
            <a:extLst>
              <a:ext uri="{FF2B5EF4-FFF2-40B4-BE49-F238E27FC236}">
                <a16:creationId xmlns:a16="http://schemas.microsoft.com/office/drawing/2014/main" xmlns="" id="{AA25C752-09A3-E030-38C7-918D2B469A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172878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graphicFrame>
        <p:nvGraphicFramePr>
          <p:cNvPr id="8216" name="Object 4">
            <a:extLst>
              <a:ext uri="{FF2B5EF4-FFF2-40B4-BE49-F238E27FC236}">
                <a16:creationId xmlns:a16="http://schemas.microsoft.com/office/drawing/2014/main" xmlns="" id="{DBA29644-30FB-82FE-FFDB-4232972314B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570913" y="2278063"/>
          <a:ext cx="244475" cy="24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42" name="Формула" r:id="rId11" imgW="139700" imgH="139700" progId="Equation.3">
                  <p:embed/>
                </p:oleObj>
              </mc:Choice>
              <mc:Fallback>
                <p:oleObj name="Формула" r:id="rId11" imgW="139700" imgH="139700" progId="Equation.3">
                  <p:embed/>
                  <p:pic>
                    <p:nvPicPr>
                      <p:cNvPr id="8216" name="Object 4">
                        <a:extLst>
                          <a:ext uri="{FF2B5EF4-FFF2-40B4-BE49-F238E27FC236}">
                            <a16:creationId xmlns:a16="http://schemas.microsoft.com/office/drawing/2014/main" xmlns="" id="{DBA29644-30FB-82FE-FFDB-4232972314B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70913" y="2278063"/>
                        <a:ext cx="244475" cy="244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083" name="Arc 27">
            <a:extLst>
              <a:ext uri="{FF2B5EF4-FFF2-40B4-BE49-F238E27FC236}">
                <a16:creationId xmlns:a16="http://schemas.microsoft.com/office/drawing/2014/main" xmlns="" id="{D8FA8CD7-3EF4-3763-C4D0-B4251A7BBB4D}"/>
              </a:ext>
            </a:extLst>
          </p:cNvPr>
          <p:cNvSpPr>
            <a:spLocks/>
          </p:cNvSpPr>
          <p:nvPr/>
        </p:nvSpPr>
        <p:spPr bwMode="auto">
          <a:xfrm rot="14334727" flipV="1">
            <a:off x="5861050" y="1208088"/>
            <a:ext cx="1322387" cy="1392238"/>
          </a:xfrm>
          <a:custGeom>
            <a:avLst/>
            <a:gdLst>
              <a:gd name="T0" fmla="*/ 0 w 20376"/>
              <a:gd name="T1" fmla="*/ 2147483646 h 21600"/>
              <a:gd name="T2" fmla="*/ 2147483646 w 20376"/>
              <a:gd name="T3" fmla="*/ 2147483646 h 21600"/>
              <a:gd name="T4" fmla="*/ 2147483646 w 20376"/>
              <a:gd name="T5" fmla="*/ 2147483646 h 21600"/>
              <a:gd name="T6" fmla="*/ 0 60000 65536"/>
              <a:gd name="T7" fmla="*/ 0 60000 65536"/>
              <a:gd name="T8" fmla="*/ 0 60000 65536"/>
              <a:gd name="T9" fmla="*/ 0 w 20376"/>
              <a:gd name="T10" fmla="*/ 0 h 21600"/>
              <a:gd name="T11" fmla="*/ 20376 w 20376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376" h="21600" fill="none" extrusionOk="0">
                <a:moveTo>
                  <a:pt x="0" y="85"/>
                </a:moveTo>
                <a:cubicBezTo>
                  <a:pt x="637" y="28"/>
                  <a:pt x="1277" y="-1"/>
                  <a:pt x="1918" y="0"/>
                </a:cubicBezTo>
                <a:cubicBezTo>
                  <a:pt x="9461" y="0"/>
                  <a:pt x="16458" y="3935"/>
                  <a:pt x="20375" y="10381"/>
                </a:cubicBezTo>
              </a:path>
              <a:path w="20376" h="21600" stroke="0" extrusionOk="0">
                <a:moveTo>
                  <a:pt x="0" y="85"/>
                </a:moveTo>
                <a:cubicBezTo>
                  <a:pt x="637" y="28"/>
                  <a:pt x="1277" y="-1"/>
                  <a:pt x="1918" y="0"/>
                </a:cubicBezTo>
                <a:cubicBezTo>
                  <a:pt x="9461" y="0"/>
                  <a:pt x="16458" y="3935"/>
                  <a:pt x="20375" y="10381"/>
                </a:cubicBezTo>
                <a:lnTo>
                  <a:pt x="1918" y="21600"/>
                </a:lnTo>
                <a:lnTo>
                  <a:pt x="0" y="85"/>
                </a:lnTo>
                <a:close/>
              </a:path>
            </a:pathLst>
          </a:custGeom>
          <a:noFill/>
          <a:ln w="38100">
            <a:solidFill>
              <a:srgbClr val="3333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KZ"/>
          </a:p>
        </p:txBody>
      </p:sp>
      <p:sp>
        <p:nvSpPr>
          <p:cNvPr id="45084" name="Arc 28">
            <a:extLst>
              <a:ext uri="{FF2B5EF4-FFF2-40B4-BE49-F238E27FC236}">
                <a16:creationId xmlns:a16="http://schemas.microsoft.com/office/drawing/2014/main" xmlns="" id="{A3DC3D87-0DD6-1904-F2F2-E7450250D381}"/>
              </a:ext>
            </a:extLst>
          </p:cNvPr>
          <p:cNvSpPr>
            <a:spLocks/>
          </p:cNvSpPr>
          <p:nvPr/>
        </p:nvSpPr>
        <p:spPr bwMode="auto">
          <a:xfrm rot="4082527" flipV="1">
            <a:off x="7659688" y="1774825"/>
            <a:ext cx="1350962" cy="1392238"/>
          </a:xfrm>
          <a:custGeom>
            <a:avLst/>
            <a:gdLst>
              <a:gd name="T0" fmla="*/ 0 w 20818"/>
              <a:gd name="T1" fmla="*/ 2147483646 h 21600"/>
              <a:gd name="T2" fmla="*/ 2147483646 w 20818"/>
              <a:gd name="T3" fmla="*/ 2147483646 h 21600"/>
              <a:gd name="T4" fmla="*/ 2147483646 w 20818"/>
              <a:gd name="T5" fmla="*/ 2147483646 h 21600"/>
              <a:gd name="T6" fmla="*/ 0 60000 65536"/>
              <a:gd name="T7" fmla="*/ 0 60000 65536"/>
              <a:gd name="T8" fmla="*/ 0 60000 65536"/>
              <a:gd name="T9" fmla="*/ 0 w 20818"/>
              <a:gd name="T10" fmla="*/ 0 h 21600"/>
              <a:gd name="T11" fmla="*/ 20818 w 2081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818" h="21600" fill="none" extrusionOk="0">
                <a:moveTo>
                  <a:pt x="-1" y="49"/>
                </a:moveTo>
                <a:cubicBezTo>
                  <a:pt x="487" y="16"/>
                  <a:pt x="976" y="-1"/>
                  <a:pt x="1466" y="0"/>
                </a:cubicBezTo>
                <a:cubicBezTo>
                  <a:pt x="9673" y="0"/>
                  <a:pt x="17172" y="4651"/>
                  <a:pt x="20817" y="12005"/>
                </a:cubicBezTo>
              </a:path>
              <a:path w="20818" h="21600" stroke="0" extrusionOk="0">
                <a:moveTo>
                  <a:pt x="-1" y="49"/>
                </a:moveTo>
                <a:cubicBezTo>
                  <a:pt x="487" y="16"/>
                  <a:pt x="976" y="-1"/>
                  <a:pt x="1466" y="0"/>
                </a:cubicBezTo>
                <a:cubicBezTo>
                  <a:pt x="9673" y="0"/>
                  <a:pt x="17172" y="4651"/>
                  <a:pt x="20817" y="12005"/>
                </a:cubicBezTo>
                <a:lnTo>
                  <a:pt x="1466" y="21600"/>
                </a:lnTo>
                <a:lnTo>
                  <a:pt x="-1" y="49"/>
                </a:lnTo>
                <a:close/>
              </a:path>
            </a:pathLst>
          </a:custGeom>
          <a:noFill/>
          <a:ln w="38100">
            <a:solidFill>
              <a:srgbClr val="3333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KZ"/>
          </a:p>
        </p:txBody>
      </p:sp>
      <p:sp>
        <p:nvSpPr>
          <p:cNvPr id="45085" name="Arc 29">
            <a:extLst>
              <a:ext uri="{FF2B5EF4-FFF2-40B4-BE49-F238E27FC236}">
                <a16:creationId xmlns:a16="http://schemas.microsoft.com/office/drawing/2014/main" xmlns="" id="{CDE5A16A-9BE6-068A-71C6-C12B4F06066D}"/>
              </a:ext>
            </a:extLst>
          </p:cNvPr>
          <p:cNvSpPr>
            <a:spLocks/>
          </p:cNvSpPr>
          <p:nvPr/>
        </p:nvSpPr>
        <p:spPr bwMode="auto">
          <a:xfrm rot="20186508" flipH="1">
            <a:off x="9772650" y="1751013"/>
            <a:ext cx="703263" cy="517525"/>
          </a:xfrm>
          <a:custGeom>
            <a:avLst/>
            <a:gdLst>
              <a:gd name="T0" fmla="*/ 0 w 21566"/>
              <a:gd name="T1" fmla="*/ 2147483646 h 21600"/>
              <a:gd name="T2" fmla="*/ 2147483646 w 21566"/>
              <a:gd name="T3" fmla="*/ 2147483646 h 21600"/>
              <a:gd name="T4" fmla="*/ 2147483646 w 21566"/>
              <a:gd name="T5" fmla="*/ 2147483646 h 21600"/>
              <a:gd name="T6" fmla="*/ 0 60000 65536"/>
              <a:gd name="T7" fmla="*/ 0 60000 65536"/>
              <a:gd name="T8" fmla="*/ 0 60000 65536"/>
              <a:gd name="T9" fmla="*/ 0 w 21566"/>
              <a:gd name="T10" fmla="*/ 0 h 21600"/>
              <a:gd name="T11" fmla="*/ 21566 w 21566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566" h="21600" fill="none" extrusionOk="0">
                <a:moveTo>
                  <a:pt x="0" y="230"/>
                </a:moveTo>
                <a:cubicBezTo>
                  <a:pt x="1041" y="76"/>
                  <a:pt x="2092" y="-1"/>
                  <a:pt x="3145" y="0"/>
                </a:cubicBezTo>
                <a:cubicBezTo>
                  <a:pt x="10663" y="0"/>
                  <a:pt x="17640" y="3909"/>
                  <a:pt x="21566" y="10320"/>
                </a:cubicBezTo>
              </a:path>
              <a:path w="21566" h="21600" stroke="0" extrusionOk="0">
                <a:moveTo>
                  <a:pt x="0" y="230"/>
                </a:moveTo>
                <a:cubicBezTo>
                  <a:pt x="1041" y="76"/>
                  <a:pt x="2092" y="-1"/>
                  <a:pt x="3145" y="0"/>
                </a:cubicBezTo>
                <a:cubicBezTo>
                  <a:pt x="10663" y="0"/>
                  <a:pt x="17640" y="3909"/>
                  <a:pt x="21566" y="10320"/>
                </a:cubicBezTo>
                <a:lnTo>
                  <a:pt x="3145" y="21600"/>
                </a:lnTo>
                <a:lnTo>
                  <a:pt x="0" y="230"/>
                </a:lnTo>
                <a:close/>
              </a:path>
            </a:pathLst>
          </a:custGeom>
          <a:noFill/>
          <a:ln w="38100">
            <a:solidFill>
              <a:srgbClr val="3333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KZ"/>
          </a:p>
        </p:txBody>
      </p:sp>
      <p:sp>
        <p:nvSpPr>
          <p:cNvPr id="8220" name="Text Box 30">
            <a:extLst>
              <a:ext uri="{FF2B5EF4-FFF2-40B4-BE49-F238E27FC236}">
                <a16:creationId xmlns:a16="http://schemas.microsoft.com/office/drawing/2014/main" xmlns="" id="{CA2A559E-0514-10C1-1AA3-37F6E0015D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5375" y="2141538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ru-RU" sz="1800" dirty="0"/>
              <a:t>0</a:t>
            </a:r>
            <a:endParaRPr lang="ru-RU" altLang="ru-RU" sz="1800" dirty="0"/>
          </a:p>
        </p:txBody>
      </p:sp>
      <p:sp>
        <p:nvSpPr>
          <p:cNvPr id="45087" name="Arc 31">
            <a:extLst>
              <a:ext uri="{FF2B5EF4-FFF2-40B4-BE49-F238E27FC236}">
                <a16:creationId xmlns:a16="http://schemas.microsoft.com/office/drawing/2014/main" xmlns="" id="{50DEEFFD-0700-D3A5-FA4D-29B96BD29F59}"/>
              </a:ext>
            </a:extLst>
          </p:cNvPr>
          <p:cNvSpPr>
            <a:spLocks/>
          </p:cNvSpPr>
          <p:nvPr/>
        </p:nvSpPr>
        <p:spPr bwMode="auto">
          <a:xfrm rot="20758367" flipV="1">
            <a:off x="8467725" y="1660525"/>
            <a:ext cx="1385888" cy="1274763"/>
          </a:xfrm>
          <a:custGeom>
            <a:avLst/>
            <a:gdLst>
              <a:gd name="T0" fmla="*/ 0 w 21833"/>
              <a:gd name="T1" fmla="*/ 2147483646 h 21600"/>
              <a:gd name="T2" fmla="*/ 2147483646 w 21833"/>
              <a:gd name="T3" fmla="*/ 2147483646 h 21600"/>
              <a:gd name="T4" fmla="*/ 2147483646 w 21833"/>
              <a:gd name="T5" fmla="*/ 2147483646 h 21600"/>
              <a:gd name="T6" fmla="*/ 0 60000 65536"/>
              <a:gd name="T7" fmla="*/ 0 60000 65536"/>
              <a:gd name="T8" fmla="*/ 0 60000 65536"/>
              <a:gd name="T9" fmla="*/ 0 w 21833"/>
              <a:gd name="T10" fmla="*/ 0 h 21600"/>
              <a:gd name="T11" fmla="*/ 21833 w 21833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833" h="21600" fill="none" extrusionOk="0">
                <a:moveTo>
                  <a:pt x="0" y="172"/>
                </a:moveTo>
                <a:cubicBezTo>
                  <a:pt x="903" y="57"/>
                  <a:pt x="1813" y="-1"/>
                  <a:pt x="2724" y="0"/>
                </a:cubicBezTo>
                <a:cubicBezTo>
                  <a:pt x="10739" y="0"/>
                  <a:pt x="18096" y="4438"/>
                  <a:pt x="21833" y="11529"/>
                </a:cubicBezTo>
              </a:path>
              <a:path w="21833" h="21600" stroke="0" extrusionOk="0">
                <a:moveTo>
                  <a:pt x="0" y="172"/>
                </a:moveTo>
                <a:cubicBezTo>
                  <a:pt x="903" y="57"/>
                  <a:pt x="1813" y="-1"/>
                  <a:pt x="2724" y="0"/>
                </a:cubicBezTo>
                <a:cubicBezTo>
                  <a:pt x="10739" y="0"/>
                  <a:pt x="18096" y="4438"/>
                  <a:pt x="21833" y="11529"/>
                </a:cubicBezTo>
                <a:lnTo>
                  <a:pt x="2724" y="21600"/>
                </a:lnTo>
                <a:lnTo>
                  <a:pt x="0" y="172"/>
                </a:lnTo>
                <a:close/>
              </a:path>
            </a:pathLst>
          </a:custGeom>
          <a:noFill/>
          <a:ln w="38100">
            <a:solidFill>
              <a:srgbClr val="3333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KZ"/>
          </a:p>
        </p:txBody>
      </p:sp>
      <p:sp>
        <p:nvSpPr>
          <p:cNvPr id="8222" name="Text Box 32">
            <a:extLst>
              <a:ext uri="{FF2B5EF4-FFF2-40B4-BE49-F238E27FC236}">
                <a16:creationId xmlns:a16="http://schemas.microsoft.com/office/drawing/2014/main" xmlns="" id="{E46F86FD-16EF-EC84-C3E6-1AA00C48AC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95988" y="2092325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ru-RU" sz="1800"/>
              <a:t>0</a:t>
            </a:r>
            <a:endParaRPr lang="ru-RU" altLang="ru-RU" sz="1800"/>
          </a:p>
        </p:txBody>
      </p:sp>
      <p:sp>
        <p:nvSpPr>
          <p:cNvPr id="45089" name="Arc 33">
            <a:extLst>
              <a:ext uri="{FF2B5EF4-FFF2-40B4-BE49-F238E27FC236}">
                <a16:creationId xmlns:a16="http://schemas.microsoft.com/office/drawing/2014/main" xmlns="" id="{DD13A5B4-C091-0EDB-9840-8470D59557C3}"/>
              </a:ext>
            </a:extLst>
          </p:cNvPr>
          <p:cNvSpPr>
            <a:spLocks/>
          </p:cNvSpPr>
          <p:nvPr/>
        </p:nvSpPr>
        <p:spPr bwMode="auto">
          <a:xfrm rot="10389063" flipV="1">
            <a:off x="5106988" y="1387475"/>
            <a:ext cx="1216025" cy="1392238"/>
          </a:xfrm>
          <a:custGeom>
            <a:avLst/>
            <a:gdLst>
              <a:gd name="T0" fmla="*/ 0 w 18726"/>
              <a:gd name="T1" fmla="*/ 2147483646 h 21600"/>
              <a:gd name="T2" fmla="*/ 2147483646 w 18726"/>
              <a:gd name="T3" fmla="*/ 2147483646 h 21600"/>
              <a:gd name="T4" fmla="*/ 2147483646 w 18726"/>
              <a:gd name="T5" fmla="*/ 2147483646 h 21600"/>
              <a:gd name="T6" fmla="*/ 0 60000 65536"/>
              <a:gd name="T7" fmla="*/ 0 60000 65536"/>
              <a:gd name="T8" fmla="*/ 0 60000 65536"/>
              <a:gd name="T9" fmla="*/ 0 w 18726"/>
              <a:gd name="T10" fmla="*/ 0 h 21600"/>
              <a:gd name="T11" fmla="*/ 18726 w 18726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726" h="21600" fill="none" extrusionOk="0">
                <a:moveTo>
                  <a:pt x="-1" y="1"/>
                </a:moveTo>
                <a:cubicBezTo>
                  <a:pt x="86" y="0"/>
                  <a:pt x="172" y="-1"/>
                  <a:pt x="259" y="0"/>
                </a:cubicBezTo>
                <a:cubicBezTo>
                  <a:pt x="7808" y="0"/>
                  <a:pt x="14810" y="3941"/>
                  <a:pt x="18726" y="10395"/>
                </a:cubicBezTo>
              </a:path>
              <a:path w="18726" h="21600" stroke="0" extrusionOk="0">
                <a:moveTo>
                  <a:pt x="-1" y="1"/>
                </a:moveTo>
                <a:cubicBezTo>
                  <a:pt x="86" y="0"/>
                  <a:pt x="172" y="-1"/>
                  <a:pt x="259" y="0"/>
                </a:cubicBezTo>
                <a:cubicBezTo>
                  <a:pt x="7808" y="0"/>
                  <a:pt x="14810" y="3941"/>
                  <a:pt x="18726" y="10395"/>
                </a:cubicBezTo>
                <a:lnTo>
                  <a:pt x="259" y="21600"/>
                </a:lnTo>
                <a:lnTo>
                  <a:pt x="-1" y="1"/>
                </a:lnTo>
                <a:close/>
              </a:path>
            </a:pathLst>
          </a:custGeom>
          <a:noFill/>
          <a:ln w="38100">
            <a:solidFill>
              <a:srgbClr val="3333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KZ"/>
          </a:p>
        </p:txBody>
      </p:sp>
      <p:graphicFrame>
        <p:nvGraphicFramePr>
          <p:cNvPr id="8224" name="Object 5">
            <a:extLst>
              <a:ext uri="{FF2B5EF4-FFF2-40B4-BE49-F238E27FC236}">
                <a16:creationId xmlns:a16="http://schemas.microsoft.com/office/drawing/2014/main" xmlns="" id="{3362C8BF-8171-E758-7876-F94D13ADD9A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00200" y="1887538"/>
          <a:ext cx="233363" cy="233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43" name="Формула" r:id="rId13" imgW="139700" imgH="139700" progId="Equation.3">
                  <p:embed/>
                </p:oleObj>
              </mc:Choice>
              <mc:Fallback>
                <p:oleObj name="Формула" r:id="rId13" imgW="139700" imgH="139700" progId="Equation.3">
                  <p:embed/>
                  <p:pic>
                    <p:nvPicPr>
                      <p:cNvPr id="8224" name="Object 5">
                        <a:extLst>
                          <a:ext uri="{FF2B5EF4-FFF2-40B4-BE49-F238E27FC236}">
                            <a16:creationId xmlns:a16="http://schemas.microsoft.com/office/drawing/2014/main" xmlns="" id="{3362C8BF-8171-E758-7876-F94D13ADD9A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1887538"/>
                        <a:ext cx="233363" cy="233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25" name="Line 35">
            <a:extLst>
              <a:ext uri="{FF2B5EF4-FFF2-40B4-BE49-F238E27FC236}">
                <a16:creationId xmlns:a16="http://schemas.microsoft.com/office/drawing/2014/main" xmlns="" id="{0540D0D3-BE2B-1B24-98B5-C7F0419CD63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467600" y="2047875"/>
            <a:ext cx="12700" cy="133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KZ"/>
          </a:p>
        </p:txBody>
      </p:sp>
      <p:graphicFrame>
        <p:nvGraphicFramePr>
          <p:cNvPr id="8226" name="Object 6">
            <a:extLst>
              <a:ext uri="{FF2B5EF4-FFF2-40B4-BE49-F238E27FC236}">
                <a16:creationId xmlns:a16="http://schemas.microsoft.com/office/drawing/2014/main" xmlns="" id="{5B55DDA0-6864-6C03-9C1F-E1AF39BD00D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17750" y="3314700"/>
          <a:ext cx="327025" cy="53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44" name="Формула" r:id="rId15" imgW="241195" imgH="393529" progId="Equation.3">
                  <p:embed/>
                </p:oleObj>
              </mc:Choice>
              <mc:Fallback>
                <p:oleObj name="Формула" r:id="rId15" imgW="241195" imgH="393529" progId="Equation.3">
                  <p:embed/>
                  <p:pic>
                    <p:nvPicPr>
                      <p:cNvPr id="8226" name="Object 6">
                        <a:extLst>
                          <a:ext uri="{FF2B5EF4-FFF2-40B4-BE49-F238E27FC236}">
                            <a16:creationId xmlns:a16="http://schemas.microsoft.com/office/drawing/2014/main" xmlns="" id="{5B55DDA0-6864-6C03-9C1F-E1AF39BD00D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7750" y="3314700"/>
                        <a:ext cx="327025" cy="531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27" name="Object 7">
            <a:extLst>
              <a:ext uri="{FF2B5EF4-FFF2-40B4-BE49-F238E27FC236}">
                <a16:creationId xmlns:a16="http://schemas.microsoft.com/office/drawing/2014/main" xmlns="" id="{6E9E2F97-824B-2462-C295-F9F915B5147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866313" y="2203450"/>
          <a:ext cx="357187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45" name="Формула" r:id="rId17" imgW="241195" imgH="393529" progId="Equation.3">
                  <p:embed/>
                </p:oleObj>
              </mc:Choice>
              <mc:Fallback>
                <p:oleObj name="Формула" r:id="rId17" imgW="241195" imgH="393529" progId="Equation.3">
                  <p:embed/>
                  <p:pic>
                    <p:nvPicPr>
                      <p:cNvPr id="8227" name="Object 7">
                        <a:extLst>
                          <a:ext uri="{FF2B5EF4-FFF2-40B4-BE49-F238E27FC236}">
                            <a16:creationId xmlns:a16="http://schemas.microsoft.com/office/drawing/2014/main" xmlns="" id="{6E9E2F97-824B-2462-C295-F9F915B5147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66313" y="2203450"/>
                        <a:ext cx="357187" cy="581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28" name="Object 8">
            <a:extLst>
              <a:ext uri="{FF2B5EF4-FFF2-40B4-BE49-F238E27FC236}">
                <a16:creationId xmlns:a16="http://schemas.microsoft.com/office/drawing/2014/main" xmlns="" id="{4235C590-056B-DE20-28A0-C3DF75E0B28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62350" y="2209800"/>
          <a:ext cx="344488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46" name="Формула" r:id="rId18" imgW="228402" imgH="177646" progId="Equation.3">
                  <p:embed/>
                </p:oleObj>
              </mc:Choice>
              <mc:Fallback>
                <p:oleObj name="Формула" r:id="rId18" imgW="228402" imgH="177646" progId="Equation.3">
                  <p:embed/>
                  <p:pic>
                    <p:nvPicPr>
                      <p:cNvPr id="8228" name="Object 8">
                        <a:extLst>
                          <a:ext uri="{FF2B5EF4-FFF2-40B4-BE49-F238E27FC236}">
                            <a16:creationId xmlns:a16="http://schemas.microsoft.com/office/drawing/2014/main" xmlns="" id="{4235C590-056B-DE20-28A0-C3DF75E0B28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2350" y="2209800"/>
                        <a:ext cx="344488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096" name="Line 40">
            <a:extLst>
              <a:ext uri="{FF2B5EF4-FFF2-40B4-BE49-F238E27FC236}">
                <a16:creationId xmlns:a16="http://schemas.microsoft.com/office/drawing/2014/main" xmlns="" id="{3A3DC6D7-B00B-3975-A97C-D810FCACD41C}"/>
              </a:ext>
            </a:extLst>
          </p:cNvPr>
          <p:cNvSpPr>
            <a:spLocks noChangeShapeType="1"/>
          </p:cNvSpPr>
          <p:nvPr/>
        </p:nvSpPr>
        <p:spPr bwMode="auto">
          <a:xfrm>
            <a:off x="5080000" y="2112963"/>
            <a:ext cx="1200150" cy="0"/>
          </a:xfrm>
          <a:prstGeom prst="line">
            <a:avLst/>
          </a:prstGeom>
          <a:noFill/>
          <a:ln w="38100">
            <a:solidFill>
              <a:srgbClr val="CC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45097" name="Line 41">
            <a:extLst>
              <a:ext uri="{FF2B5EF4-FFF2-40B4-BE49-F238E27FC236}">
                <a16:creationId xmlns:a16="http://schemas.microsoft.com/office/drawing/2014/main" xmlns="" id="{CB7482CC-E980-33AE-EB20-AF052867722F}"/>
              </a:ext>
            </a:extLst>
          </p:cNvPr>
          <p:cNvSpPr>
            <a:spLocks noChangeShapeType="1"/>
          </p:cNvSpPr>
          <p:nvPr/>
        </p:nvSpPr>
        <p:spPr bwMode="auto">
          <a:xfrm>
            <a:off x="6278563" y="2112963"/>
            <a:ext cx="1198562" cy="0"/>
          </a:xfrm>
          <a:prstGeom prst="line">
            <a:avLst/>
          </a:prstGeom>
          <a:noFill/>
          <a:ln w="38100">
            <a:solidFill>
              <a:srgbClr val="CC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45098" name="Line 42">
            <a:extLst>
              <a:ext uri="{FF2B5EF4-FFF2-40B4-BE49-F238E27FC236}">
                <a16:creationId xmlns:a16="http://schemas.microsoft.com/office/drawing/2014/main" xmlns="" id="{7B8B0EB8-D021-5F16-9E9C-0DC43A14249D}"/>
              </a:ext>
            </a:extLst>
          </p:cNvPr>
          <p:cNvSpPr>
            <a:spLocks noChangeShapeType="1"/>
          </p:cNvSpPr>
          <p:nvPr/>
        </p:nvSpPr>
        <p:spPr bwMode="auto">
          <a:xfrm>
            <a:off x="7473950" y="2116138"/>
            <a:ext cx="1182688" cy="1587"/>
          </a:xfrm>
          <a:prstGeom prst="line">
            <a:avLst/>
          </a:prstGeom>
          <a:noFill/>
          <a:ln w="38100">
            <a:solidFill>
              <a:srgbClr val="CC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45099" name="Line 43">
            <a:extLst>
              <a:ext uri="{FF2B5EF4-FFF2-40B4-BE49-F238E27FC236}">
                <a16:creationId xmlns:a16="http://schemas.microsoft.com/office/drawing/2014/main" xmlns="" id="{BE7C6283-8A33-311B-8CB0-CF57BF2B12E1}"/>
              </a:ext>
            </a:extLst>
          </p:cNvPr>
          <p:cNvSpPr>
            <a:spLocks noChangeShapeType="1"/>
          </p:cNvSpPr>
          <p:nvPr/>
        </p:nvSpPr>
        <p:spPr bwMode="auto">
          <a:xfrm>
            <a:off x="8670925" y="2117725"/>
            <a:ext cx="1162050" cy="0"/>
          </a:xfrm>
          <a:prstGeom prst="line">
            <a:avLst/>
          </a:prstGeom>
          <a:noFill/>
          <a:ln w="38100">
            <a:solidFill>
              <a:srgbClr val="CC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8245" name="Line 67">
            <a:extLst>
              <a:ext uri="{FF2B5EF4-FFF2-40B4-BE49-F238E27FC236}">
                <a16:creationId xmlns:a16="http://schemas.microsoft.com/office/drawing/2014/main" xmlns="" id="{A57ECF98-3A5B-C236-1CC7-A2AAAC77F32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54463" y="2043113"/>
            <a:ext cx="0" cy="174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KZ"/>
          </a:p>
        </p:txBody>
      </p:sp>
      <p:graphicFrame>
        <p:nvGraphicFramePr>
          <p:cNvPr id="8246" name="Object 15">
            <a:extLst>
              <a:ext uri="{FF2B5EF4-FFF2-40B4-BE49-F238E27FC236}">
                <a16:creationId xmlns:a16="http://schemas.microsoft.com/office/drawing/2014/main" xmlns="" id="{974991AD-3CEB-3B36-C3C2-FDA48F2B828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41863" y="1438275"/>
          <a:ext cx="403225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47" name="Формула" r:id="rId20" imgW="279279" imgH="393529" progId="Equation.3">
                  <p:embed/>
                </p:oleObj>
              </mc:Choice>
              <mc:Fallback>
                <p:oleObj name="Формула" r:id="rId20" imgW="279279" imgH="393529" progId="Equation.3">
                  <p:embed/>
                  <p:pic>
                    <p:nvPicPr>
                      <p:cNvPr id="8246" name="Object 15">
                        <a:extLst>
                          <a:ext uri="{FF2B5EF4-FFF2-40B4-BE49-F238E27FC236}">
                            <a16:creationId xmlns:a16="http://schemas.microsoft.com/office/drawing/2014/main" xmlns="" id="{974991AD-3CEB-3B36-C3C2-FDA48F2B828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1863" y="1438275"/>
                        <a:ext cx="403225" cy="568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125" name="Arc 69">
            <a:extLst>
              <a:ext uri="{FF2B5EF4-FFF2-40B4-BE49-F238E27FC236}">
                <a16:creationId xmlns:a16="http://schemas.microsoft.com/office/drawing/2014/main" xmlns="" id="{F7E176FE-538A-3A56-6E37-16CB797701FD}"/>
              </a:ext>
            </a:extLst>
          </p:cNvPr>
          <p:cNvSpPr>
            <a:spLocks/>
          </p:cNvSpPr>
          <p:nvPr/>
        </p:nvSpPr>
        <p:spPr bwMode="auto">
          <a:xfrm rot="20990044" flipV="1">
            <a:off x="3767138" y="1671638"/>
            <a:ext cx="1330325" cy="1274762"/>
          </a:xfrm>
          <a:custGeom>
            <a:avLst/>
            <a:gdLst>
              <a:gd name="T0" fmla="*/ 0 w 20953"/>
              <a:gd name="T1" fmla="*/ 2147483646 h 21600"/>
              <a:gd name="T2" fmla="*/ 2147483646 w 20953"/>
              <a:gd name="T3" fmla="*/ 2147483646 h 21600"/>
              <a:gd name="T4" fmla="*/ 2147483646 w 20953"/>
              <a:gd name="T5" fmla="*/ 2147483646 h 21600"/>
              <a:gd name="T6" fmla="*/ 0 60000 65536"/>
              <a:gd name="T7" fmla="*/ 0 60000 65536"/>
              <a:gd name="T8" fmla="*/ 0 60000 65536"/>
              <a:gd name="T9" fmla="*/ 0 w 20953"/>
              <a:gd name="T10" fmla="*/ 0 h 21600"/>
              <a:gd name="T11" fmla="*/ 20953 w 20953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953" h="21600" fill="none" extrusionOk="0">
                <a:moveTo>
                  <a:pt x="-1" y="78"/>
                </a:moveTo>
                <a:cubicBezTo>
                  <a:pt x="613" y="26"/>
                  <a:pt x="1228" y="-1"/>
                  <a:pt x="1844" y="0"/>
                </a:cubicBezTo>
                <a:cubicBezTo>
                  <a:pt x="9859" y="0"/>
                  <a:pt x="17216" y="4438"/>
                  <a:pt x="20953" y="11529"/>
                </a:cubicBezTo>
              </a:path>
              <a:path w="20953" h="21600" stroke="0" extrusionOk="0">
                <a:moveTo>
                  <a:pt x="-1" y="78"/>
                </a:moveTo>
                <a:cubicBezTo>
                  <a:pt x="613" y="26"/>
                  <a:pt x="1228" y="-1"/>
                  <a:pt x="1844" y="0"/>
                </a:cubicBezTo>
                <a:cubicBezTo>
                  <a:pt x="9859" y="0"/>
                  <a:pt x="17216" y="4438"/>
                  <a:pt x="20953" y="11529"/>
                </a:cubicBezTo>
                <a:lnTo>
                  <a:pt x="1844" y="21600"/>
                </a:lnTo>
                <a:lnTo>
                  <a:pt x="-1" y="78"/>
                </a:lnTo>
                <a:close/>
              </a:path>
            </a:pathLst>
          </a:custGeom>
          <a:noFill/>
          <a:ln w="38100">
            <a:solidFill>
              <a:srgbClr val="3333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KZ"/>
          </a:p>
        </p:txBody>
      </p:sp>
      <p:sp>
        <p:nvSpPr>
          <p:cNvPr id="45126" name="Line 70">
            <a:extLst>
              <a:ext uri="{FF2B5EF4-FFF2-40B4-BE49-F238E27FC236}">
                <a16:creationId xmlns:a16="http://schemas.microsoft.com/office/drawing/2014/main" xmlns="" id="{C8D872E7-1629-AB01-CD50-556BDC270BB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97313" y="2103438"/>
            <a:ext cx="6580187" cy="3175"/>
          </a:xfrm>
          <a:prstGeom prst="line">
            <a:avLst/>
          </a:prstGeom>
          <a:noFill/>
          <a:ln w="38100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45127" name="Line 71">
            <a:extLst>
              <a:ext uri="{FF2B5EF4-FFF2-40B4-BE49-F238E27FC236}">
                <a16:creationId xmlns:a16="http://schemas.microsoft.com/office/drawing/2014/main" xmlns="" id="{C5830C45-C8E4-F5B1-C02A-6E5344AB6B2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280150" y="1327150"/>
            <a:ext cx="0" cy="1752600"/>
          </a:xfrm>
          <a:prstGeom prst="line">
            <a:avLst/>
          </a:prstGeom>
          <a:noFill/>
          <a:ln w="38100">
            <a:solidFill>
              <a:srgbClr val="33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45128" name="Line 72">
            <a:extLst>
              <a:ext uri="{FF2B5EF4-FFF2-40B4-BE49-F238E27FC236}">
                <a16:creationId xmlns:a16="http://schemas.microsoft.com/office/drawing/2014/main" xmlns="" id="{11B6C377-0B11-15A3-F6B3-75DBCCF1F767}"/>
              </a:ext>
            </a:extLst>
          </p:cNvPr>
          <p:cNvSpPr>
            <a:spLocks noChangeShapeType="1"/>
          </p:cNvSpPr>
          <p:nvPr/>
        </p:nvSpPr>
        <p:spPr bwMode="auto">
          <a:xfrm rot="-5400000">
            <a:off x="2668588" y="1277938"/>
            <a:ext cx="0" cy="1752600"/>
          </a:xfrm>
          <a:prstGeom prst="line">
            <a:avLst/>
          </a:prstGeom>
          <a:noFill/>
          <a:ln w="38100">
            <a:solidFill>
              <a:srgbClr val="3366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45136" name="Arc 80">
            <a:extLst>
              <a:ext uri="{FF2B5EF4-FFF2-40B4-BE49-F238E27FC236}">
                <a16:creationId xmlns:a16="http://schemas.microsoft.com/office/drawing/2014/main" xmlns="" id="{F6107C79-CD20-92E6-8DD9-E7CC8F0E2A6C}"/>
              </a:ext>
            </a:extLst>
          </p:cNvPr>
          <p:cNvSpPr>
            <a:spLocks/>
          </p:cNvSpPr>
          <p:nvPr/>
        </p:nvSpPr>
        <p:spPr bwMode="auto">
          <a:xfrm flipH="1" flipV="1">
            <a:off x="3538538" y="2933700"/>
            <a:ext cx="341312" cy="119063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10800000" wrap="none" anchor="ctr"/>
          <a:lstStyle/>
          <a:p>
            <a:endParaRPr lang="ru-KZ"/>
          </a:p>
        </p:txBody>
      </p:sp>
      <p:graphicFrame>
        <p:nvGraphicFramePr>
          <p:cNvPr id="8260" name="Object 20">
            <a:extLst>
              <a:ext uri="{FF2B5EF4-FFF2-40B4-BE49-F238E27FC236}">
                <a16:creationId xmlns:a16="http://schemas.microsoft.com/office/drawing/2014/main" xmlns="" id="{909EFD6B-C534-BAA0-E04F-FE78A22548D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89363" y="1773238"/>
          <a:ext cx="401637" cy="220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48" name="Формула" r:id="rId22" imgW="253890" imgH="139639" progId="Equation.3">
                  <p:embed/>
                </p:oleObj>
              </mc:Choice>
              <mc:Fallback>
                <p:oleObj name="Формула" r:id="rId22" imgW="253890" imgH="139639" progId="Equation.3">
                  <p:embed/>
                  <p:pic>
                    <p:nvPicPr>
                      <p:cNvPr id="8260" name="Object 20">
                        <a:extLst>
                          <a:ext uri="{FF2B5EF4-FFF2-40B4-BE49-F238E27FC236}">
                            <a16:creationId xmlns:a16="http://schemas.microsoft.com/office/drawing/2014/main" xmlns="" id="{909EFD6B-C534-BAA0-E04F-FE78A22548D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9363" y="1773238"/>
                        <a:ext cx="401637" cy="220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61" name="Line 88">
            <a:extLst>
              <a:ext uri="{FF2B5EF4-FFF2-40B4-BE49-F238E27FC236}">
                <a16:creationId xmlns:a16="http://schemas.microsoft.com/office/drawing/2014/main" xmlns="" id="{DBD42759-C743-8D9D-47E1-9BD5E7332625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2138363"/>
            <a:ext cx="2290763" cy="15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KZ"/>
          </a:p>
        </p:txBody>
      </p:sp>
      <p:graphicFrame>
        <p:nvGraphicFramePr>
          <p:cNvPr id="8262" name="Object 21">
            <a:extLst>
              <a:ext uri="{FF2B5EF4-FFF2-40B4-BE49-F238E27FC236}">
                <a16:creationId xmlns:a16="http://schemas.microsoft.com/office/drawing/2014/main" xmlns="" id="{930B4A1E-8434-1964-9BCA-127142513A5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78113" y="3089275"/>
          <a:ext cx="403225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49" name="Формула" r:id="rId24" imgW="279279" imgH="393529" progId="Equation.3">
                  <p:embed/>
                </p:oleObj>
              </mc:Choice>
              <mc:Fallback>
                <p:oleObj name="Формула" r:id="rId24" imgW="279279" imgH="393529" progId="Equation.3">
                  <p:embed/>
                  <p:pic>
                    <p:nvPicPr>
                      <p:cNvPr id="8262" name="Object 21">
                        <a:extLst>
                          <a:ext uri="{FF2B5EF4-FFF2-40B4-BE49-F238E27FC236}">
                            <a16:creationId xmlns:a16="http://schemas.microsoft.com/office/drawing/2014/main" xmlns="" id="{930B4A1E-8434-1964-9BCA-127142513A5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8113" y="3089275"/>
                        <a:ext cx="403225" cy="568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81" name="Text Box 119">
            <a:extLst>
              <a:ext uri="{FF2B5EF4-FFF2-40B4-BE49-F238E27FC236}">
                <a16:creationId xmlns:a16="http://schemas.microsoft.com/office/drawing/2014/main" xmlns="" id="{4B96B44E-3D34-5E80-363D-D9CBE2DA9F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6013" y="90170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800" dirty="0"/>
              <a:t>1</a:t>
            </a:r>
          </a:p>
        </p:txBody>
      </p:sp>
      <p:sp>
        <p:nvSpPr>
          <p:cNvPr id="8282" name="Text Box 120">
            <a:extLst>
              <a:ext uri="{FF2B5EF4-FFF2-40B4-BE49-F238E27FC236}">
                <a16:creationId xmlns:a16="http://schemas.microsoft.com/office/drawing/2014/main" xmlns="" id="{3DCE733E-F964-F7B7-6DD8-B166358EAE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06638" y="3027363"/>
            <a:ext cx="3714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800" dirty="0"/>
              <a:t>-1</a:t>
            </a:r>
          </a:p>
        </p:txBody>
      </p:sp>
      <p:sp>
        <p:nvSpPr>
          <p:cNvPr id="8283" name="Text Box 121">
            <a:extLst>
              <a:ext uri="{FF2B5EF4-FFF2-40B4-BE49-F238E27FC236}">
                <a16:creationId xmlns:a16="http://schemas.microsoft.com/office/drawing/2014/main" xmlns="" id="{83416C18-E4E3-E0F8-9EA4-AF2D9DD96A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151063"/>
            <a:ext cx="3714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800"/>
              <a:t>-1</a:t>
            </a:r>
          </a:p>
        </p:txBody>
      </p:sp>
      <p:sp>
        <p:nvSpPr>
          <p:cNvPr id="8284" name="Text Box 122">
            <a:extLst>
              <a:ext uri="{FF2B5EF4-FFF2-40B4-BE49-F238E27FC236}">
                <a16:creationId xmlns:a16="http://schemas.microsoft.com/office/drawing/2014/main" xmlns="" id="{2DDBEE35-0398-90EE-2FAC-73924C8B46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59138" y="180340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800" dirty="0"/>
              <a:t>1</a:t>
            </a:r>
          </a:p>
        </p:txBody>
      </p:sp>
      <p:sp>
        <p:nvSpPr>
          <p:cNvPr id="45193" name="Arc 137">
            <a:extLst>
              <a:ext uri="{FF2B5EF4-FFF2-40B4-BE49-F238E27FC236}">
                <a16:creationId xmlns:a16="http://schemas.microsoft.com/office/drawing/2014/main" xmlns="" id="{ECDED36D-8A89-4EBA-F7A1-0A60B8459174}"/>
              </a:ext>
            </a:extLst>
          </p:cNvPr>
          <p:cNvSpPr>
            <a:spLocks/>
          </p:cNvSpPr>
          <p:nvPr/>
        </p:nvSpPr>
        <p:spPr bwMode="auto">
          <a:xfrm>
            <a:off x="2679700" y="1295400"/>
            <a:ext cx="863600" cy="85090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38100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KZ"/>
          </a:p>
        </p:txBody>
      </p:sp>
      <p:sp>
        <p:nvSpPr>
          <p:cNvPr id="45194" name="Arc 138">
            <a:extLst>
              <a:ext uri="{FF2B5EF4-FFF2-40B4-BE49-F238E27FC236}">
                <a16:creationId xmlns:a16="http://schemas.microsoft.com/office/drawing/2014/main" xmlns="" id="{2708C55C-0819-7122-8F95-CCCCCB6964CA}"/>
              </a:ext>
            </a:extLst>
          </p:cNvPr>
          <p:cNvSpPr>
            <a:spLocks/>
          </p:cNvSpPr>
          <p:nvPr/>
        </p:nvSpPr>
        <p:spPr bwMode="auto">
          <a:xfrm flipH="1">
            <a:off x="1816100" y="1308100"/>
            <a:ext cx="850900" cy="83820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38100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KZ"/>
          </a:p>
        </p:txBody>
      </p:sp>
      <p:sp>
        <p:nvSpPr>
          <p:cNvPr id="45195" name="Arc 139">
            <a:extLst>
              <a:ext uri="{FF2B5EF4-FFF2-40B4-BE49-F238E27FC236}">
                <a16:creationId xmlns:a16="http://schemas.microsoft.com/office/drawing/2014/main" xmlns="" id="{C6C6098C-5852-F588-DAB4-9610B2EE3C7D}"/>
              </a:ext>
            </a:extLst>
          </p:cNvPr>
          <p:cNvSpPr>
            <a:spLocks/>
          </p:cNvSpPr>
          <p:nvPr/>
        </p:nvSpPr>
        <p:spPr bwMode="auto">
          <a:xfrm flipH="1" flipV="1">
            <a:off x="1828800" y="2146300"/>
            <a:ext cx="825500" cy="90170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38100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KZ"/>
          </a:p>
        </p:txBody>
      </p:sp>
      <p:sp>
        <p:nvSpPr>
          <p:cNvPr id="45196" name="Arc 140">
            <a:extLst>
              <a:ext uri="{FF2B5EF4-FFF2-40B4-BE49-F238E27FC236}">
                <a16:creationId xmlns:a16="http://schemas.microsoft.com/office/drawing/2014/main" xmlns="" id="{6B23ED76-DD0F-1158-62D0-A8C67FB77A3F}"/>
              </a:ext>
            </a:extLst>
          </p:cNvPr>
          <p:cNvSpPr>
            <a:spLocks/>
          </p:cNvSpPr>
          <p:nvPr/>
        </p:nvSpPr>
        <p:spPr bwMode="auto">
          <a:xfrm flipV="1">
            <a:off x="2693988" y="2198688"/>
            <a:ext cx="863600" cy="85090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38100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K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5" name="TextBox 104">
                <a:extLst>
                  <a:ext uri="{FF2B5EF4-FFF2-40B4-BE49-F238E27FC236}">
                    <a16:creationId xmlns:a16="http://schemas.microsoft.com/office/drawing/2014/main" xmlns="" id="{97D573F7-353B-2F5D-C14F-CBFEFA2823DE}"/>
                  </a:ext>
                </a:extLst>
              </p:cNvPr>
              <p:cNvSpPr txBox="1"/>
              <p:nvPr/>
            </p:nvSpPr>
            <p:spPr>
              <a:xfrm>
                <a:off x="2318410" y="3879396"/>
                <a:ext cx="7832354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𝑦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=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𝑐𝑜𝑠𝑥</m:t>
                    </m:r>
                  </m:oMath>
                </a14:m>
                <a:r>
                  <a:rPr lang="en-US" sz="32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kk-KZ" sz="32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функциясының қасиеттері</a:t>
                </a:r>
                <a:endParaRPr lang="kk-KZ" sz="32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05" name="TextBox 104">
                <a:extLst>
                  <a:ext uri="{FF2B5EF4-FFF2-40B4-BE49-F238E27FC236}">
                    <a16:creationId xmlns:a16="http://schemas.microsoft.com/office/drawing/2014/main" id="{97D573F7-353B-2F5D-C14F-CBFEFA2823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18410" y="3879396"/>
                <a:ext cx="7832354" cy="584775"/>
              </a:xfrm>
              <a:prstGeom prst="rect">
                <a:avLst/>
              </a:prstGeom>
              <a:blipFill>
                <a:blip r:embed="rId25"/>
                <a:stretch>
                  <a:fillRect t="-14583" b="-3229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6" name="TextBox 105">
                <a:extLst>
                  <a:ext uri="{FF2B5EF4-FFF2-40B4-BE49-F238E27FC236}">
                    <a16:creationId xmlns:a16="http://schemas.microsoft.com/office/drawing/2014/main" xmlns="" id="{97D573F7-353B-2F5D-C14F-CBFEFA2823DE}"/>
                  </a:ext>
                </a:extLst>
              </p:cNvPr>
              <p:cNvSpPr txBox="1"/>
              <p:nvPr/>
            </p:nvSpPr>
            <p:spPr>
              <a:xfrm>
                <a:off x="3709194" y="4482627"/>
                <a:ext cx="3926815" cy="147540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457200" indent="-457200" eaLnBrk="1" fontAlgn="auto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Font typeface="Wingdings" panose="05000000000000000000" pitchFamily="2" charset="2"/>
                  <a:buChar char="Ø"/>
                  <a:defRPr/>
                </a:pP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𝐷</m:t>
                    </m:r>
                    <m:d>
                      <m:d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𝑦</m:t>
                        </m:r>
                      </m:e>
                    </m:d>
                    <m:r>
                      <a:rPr lang="en-US" sz="3200" b="0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=(−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∞;+∞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)</m:t>
                    </m:r>
                  </m:oMath>
                </a14:m>
                <a:endParaRPr lang="en-US" sz="320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marL="457200" indent="-457200">
                  <a:lnSpc>
                    <a:spcPct val="150000"/>
                  </a:lnSpc>
                  <a:buFont typeface="Wingdings" panose="05000000000000000000" pitchFamily="2" charset="2"/>
                  <a:buChar char="Ø"/>
                  <a:defRPr/>
                </a:pP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𝐸</m:t>
                    </m:r>
                    <m:d>
                      <m:d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𝑦</m:t>
                        </m:r>
                      </m:e>
                    </m:d>
                    <m:r>
                      <a:rPr lang="en-US" sz="3200" b="0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=[−1;1]</m:t>
                    </m:r>
                  </m:oMath>
                </a14:m>
                <a:endParaRPr lang="kk-KZ" sz="32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06" name="TextBox 105">
                <a:extLst>
                  <a:ext uri="{FF2B5EF4-FFF2-40B4-BE49-F238E27FC236}">
                    <a16:creationId xmlns:a16="http://schemas.microsoft.com/office/drawing/2014/main" id="{97D573F7-353B-2F5D-C14F-CBFEFA2823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09194" y="4482627"/>
                <a:ext cx="3926815" cy="1475404"/>
              </a:xfrm>
              <a:prstGeom prst="rect">
                <a:avLst/>
              </a:prstGeom>
              <a:blipFill>
                <a:blip r:embed="rId2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0431320" y="2027304"/>
                <a:ext cx="3679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1320" y="2027304"/>
                <a:ext cx="367986" cy="369332"/>
              </a:xfrm>
              <a:prstGeom prst="rect">
                <a:avLst/>
              </a:prstGeom>
              <a:blipFill>
                <a:blip r:embed="rId2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/>
              <p:cNvSpPr txBox="1"/>
              <p:nvPr/>
            </p:nvSpPr>
            <p:spPr>
              <a:xfrm>
                <a:off x="5979130" y="827306"/>
                <a:ext cx="37138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62" name="TextBox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79130" y="827306"/>
                <a:ext cx="371384" cy="369332"/>
              </a:xfrm>
              <a:prstGeom prst="rect">
                <a:avLst/>
              </a:prstGeom>
              <a:blipFill>
                <a:blip r:embed="rId28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2"/>
    </p:custDataLst>
    <p:extLst>
      <p:ext uri="{BB962C8B-B14F-4D97-AF65-F5344CB8AC3E}">
        <p14:creationId xmlns:p14="http://schemas.microsoft.com/office/powerpoint/2010/main" val="3351897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5024"/>
    </mc:Choice>
    <mc:Fallback xmlns="">
      <p:transition spd="slow" advTm="4502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45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45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1000"/>
                                        <p:tgtEl>
                                          <p:spTgt spid="45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1000"/>
                                        <p:tgtEl>
                                          <p:spTgt spid="45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000"/>
                                        <p:tgtEl>
                                          <p:spTgt spid="45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45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1000"/>
                                        <p:tgtEl>
                                          <p:spTgt spid="45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45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1000"/>
                                        <p:tgtEl>
                                          <p:spTgt spid="45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1000"/>
                                        <p:tgtEl>
                                          <p:spTgt spid="45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45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1000"/>
                                        <p:tgtEl>
                                          <p:spTgt spid="45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1000"/>
                                        <p:tgtEl>
                                          <p:spTgt spid="45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1000"/>
                                        <p:tgtEl>
                                          <p:spTgt spid="4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7" dur="1000"/>
                                        <p:tgtEl>
                                          <p:spTgt spid="45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1000"/>
                                        <p:tgtEl>
                                          <p:spTgt spid="4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1000"/>
                                        <p:tgtEl>
                                          <p:spTgt spid="45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2" dur="1000"/>
                                        <p:tgtEl>
                                          <p:spTgt spid="45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7" dur="1000"/>
                                        <p:tgtEl>
                                          <p:spTgt spid="45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1000"/>
                                        <p:tgtEl>
                                          <p:spTgt spid="45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1000"/>
                                        <p:tgtEl>
                                          <p:spTgt spid="4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1000"/>
                                        <p:tgtEl>
                                          <p:spTgt spid="4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194" name="WordArt 4">
                <a:extLst>
                  <a:ext uri="{FF2B5EF4-FFF2-40B4-BE49-F238E27FC236}">
                    <a16:creationId xmlns:a16="http://schemas.microsoft.com/office/drawing/2014/main" xmlns="" id="{A550A71A-1C4D-1BA9-2C25-05747198F3D0}"/>
                  </a:ext>
                </a:extLst>
              </p:cNvPr>
              <p:cNvSpPr>
                <a:spLocks noChangeArrowheads="1" noChangeShapeType="1" noTextEdit="1"/>
              </p:cNvSpPr>
              <p:nvPr/>
            </p:nvSpPr>
            <p:spPr bwMode="auto">
              <a:xfrm>
                <a:off x="1981200" y="277813"/>
                <a:ext cx="8302625" cy="515937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r>
                  <a:rPr lang="kk-KZ" sz="2400" kern="10" dirty="0" smtClean="0">
                    <a:ln w="9525">
                      <a:solidFill>
                        <a:srgbClr val="663300"/>
                      </a:solidFill>
                      <a:round/>
                      <a:headEnd/>
                      <a:tailEnd/>
                    </a:ln>
                    <a:solidFill>
                      <a:srgbClr val="002060"/>
                    </a:solidFill>
                    <a:effectLst>
                      <a:outerShdw dist="35921" dir="2700000" algn="ctr" rotWithShape="0">
                        <a:srgbClr val="868686">
                          <a:alpha val="50000"/>
                        </a:srgbClr>
                      </a:outerShdw>
                    </a:effectLst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0" i="1" kern="10" dirty="0" smtClean="0">
                        <a:ln w="9525">
                          <a:solidFill>
                            <a:srgbClr val="663300"/>
                          </a:solidFill>
                          <a:round/>
                          <a:headEnd/>
                          <a:tailEnd/>
                        </a:ln>
                        <a:solidFill>
                          <a:srgbClr val="002060"/>
                        </a:solidFill>
                        <a:effectLst>
                          <a:outerShdw dist="35921" dir="2700000" algn="ctr" rotWithShape="0">
                            <a:srgbClr val="868686">
                              <a:alpha val="50000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𝑦</m:t>
                    </m:r>
                    <m:r>
                      <a:rPr lang="kk-KZ" sz="2400" i="1" kern="10" dirty="0" smtClean="0">
                        <a:ln w="9525">
                          <a:solidFill>
                            <a:srgbClr val="663300"/>
                          </a:solidFill>
                          <a:round/>
                          <a:headEnd/>
                          <a:tailEnd/>
                        </a:ln>
                        <a:solidFill>
                          <a:srgbClr val="002060"/>
                        </a:solidFill>
                        <a:effectLst>
                          <a:outerShdw dist="35921" dir="2700000" algn="ctr" rotWithShape="0">
                            <a:srgbClr val="868686">
                              <a:alpha val="50000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=</m:t>
                    </m:r>
                    <m:r>
                      <a:rPr lang="en-US" sz="2400" i="1" kern="10" dirty="0" err="1">
                        <a:ln w="9525">
                          <a:solidFill>
                            <a:srgbClr val="663300"/>
                          </a:solidFill>
                          <a:round/>
                          <a:headEnd/>
                          <a:tailEnd/>
                        </a:ln>
                        <a:solidFill>
                          <a:srgbClr val="002060"/>
                        </a:solidFill>
                        <a:effectLst>
                          <a:outerShdw dist="35921" dir="2700000" algn="ctr" rotWithShape="0">
                            <a:srgbClr val="868686">
                              <a:alpha val="50000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𝑐𝑜𝑠𝑥</m:t>
                    </m:r>
                    <m:r>
                      <a:rPr lang="en-US" sz="2400" i="1" kern="10" dirty="0">
                        <a:ln w="9525">
                          <a:solidFill>
                            <a:srgbClr val="663300"/>
                          </a:solidFill>
                          <a:round/>
                          <a:headEnd/>
                          <a:tailEnd/>
                        </a:ln>
                        <a:solidFill>
                          <a:srgbClr val="002060"/>
                        </a:solidFill>
                        <a:effectLst>
                          <a:outerShdw dist="35921" dir="2700000" algn="ctr" rotWithShape="0">
                            <a:srgbClr val="868686">
                              <a:alpha val="50000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  </m:t>
                    </m:r>
                  </m:oMath>
                </a14:m>
                <a:r>
                  <a:rPr lang="kk-KZ" sz="2400" kern="10" dirty="0">
                    <a:ln w="9525">
                      <a:solidFill>
                        <a:srgbClr val="663300"/>
                      </a:solidFill>
                      <a:round/>
                      <a:headEnd/>
                      <a:tailEnd/>
                    </a:ln>
                    <a:solidFill>
                      <a:srgbClr val="002060"/>
                    </a:solidFill>
                    <a:effectLst>
                      <a:outerShdw dist="35921" dir="2700000" algn="ctr" rotWithShape="0">
                        <a:srgbClr val="868686">
                          <a:alpha val="50000"/>
                        </a:srgbClr>
                      </a:outerShdw>
                    </a:effectLst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функциясының графигі</a:t>
                </a:r>
                <a:endParaRPr lang="ru-KZ" sz="2400" kern="10" dirty="0">
                  <a:ln w="9525">
                    <a:solidFill>
                      <a:srgbClr val="663300"/>
                    </a:solidFill>
                    <a:round/>
                    <a:headEnd/>
                    <a:tailEnd/>
                  </a:ln>
                  <a:solidFill>
                    <a:srgbClr val="002060"/>
                  </a:solidFill>
                  <a:effectLst>
                    <a:outerShdw dist="35921" dir="2700000" algn="ctr" rotWithShape="0">
                      <a:srgbClr val="868686">
                        <a:alpha val="50000"/>
                      </a:srgbClr>
                    </a:outerShdw>
                  </a:effectLst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8194" name="WordArt 4">
                <a:extLst>
                  <a:ext uri="{FF2B5EF4-FFF2-40B4-BE49-F238E27FC236}">
                    <a16:creationId xmlns:a16="http://schemas.microsoft.com/office/drawing/2014/main" id="{A550A71A-1C4D-1BA9-2C25-05747198F3D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981200" y="277813"/>
                <a:ext cx="8302625" cy="515937"/>
              </a:xfrm>
              <a:prstGeom prst="rect">
                <a:avLst/>
              </a:prstGeom>
              <a:blipFill>
                <a:blip r:embed="rId6"/>
                <a:stretch>
                  <a:fillRect t="-2381" r="-441" b="-714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195" name="Line 5">
            <a:extLst>
              <a:ext uri="{FF2B5EF4-FFF2-40B4-BE49-F238E27FC236}">
                <a16:creationId xmlns:a16="http://schemas.microsoft.com/office/drawing/2014/main" xmlns="" id="{756AD0E4-006E-D868-7965-F0EE6AC9924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63825" y="954088"/>
            <a:ext cx="31750" cy="2359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8196" name="Oval 6">
            <a:extLst>
              <a:ext uri="{FF2B5EF4-FFF2-40B4-BE49-F238E27FC236}">
                <a16:creationId xmlns:a16="http://schemas.microsoft.com/office/drawing/2014/main" xmlns="" id="{9C57A234-265D-8B87-DB57-0F4F100141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0388" y="1325563"/>
            <a:ext cx="1728787" cy="172878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8197" name="Line 7">
            <a:extLst>
              <a:ext uri="{FF2B5EF4-FFF2-40B4-BE49-F238E27FC236}">
                <a16:creationId xmlns:a16="http://schemas.microsoft.com/office/drawing/2014/main" xmlns="" id="{E6539A32-8072-B039-73B0-85DC8EBF395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75088" y="2112963"/>
            <a:ext cx="6678612" cy="31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8198" name="Line 8">
            <a:extLst>
              <a:ext uri="{FF2B5EF4-FFF2-40B4-BE49-F238E27FC236}">
                <a16:creationId xmlns:a16="http://schemas.microsoft.com/office/drawing/2014/main" xmlns="" id="{4388EDBE-5F23-82C4-5A36-8CC7237B49C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283325" y="923925"/>
            <a:ext cx="0" cy="23764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8199" name="Line 9">
            <a:extLst>
              <a:ext uri="{FF2B5EF4-FFF2-40B4-BE49-F238E27FC236}">
                <a16:creationId xmlns:a16="http://schemas.microsoft.com/office/drawing/2014/main" xmlns="" id="{A09FA3E4-F365-C8C4-6078-1F2479C4BF8B}"/>
              </a:ext>
            </a:extLst>
          </p:cNvPr>
          <p:cNvSpPr>
            <a:spLocks noChangeShapeType="1"/>
          </p:cNvSpPr>
          <p:nvPr/>
        </p:nvSpPr>
        <p:spPr bwMode="auto">
          <a:xfrm>
            <a:off x="6215063" y="1343025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8200" name="Line 10">
            <a:extLst>
              <a:ext uri="{FF2B5EF4-FFF2-40B4-BE49-F238E27FC236}">
                <a16:creationId xmlns:a16="http://schemas.microsoft.com/office/drawing/2014/main" xmlns="" id="{92B12C45-9AE7-9B66-213D-0BBC3CF277BB}"/>
              </a:ext>
            </a:extLst>
          </p:cNvPr>
          <p:cNvSpPr>
            <a:spLocks noChangeShapeType="1"/>
          </p:cNvSpPr>
          <p:nvPr/>
        </p:nvSpPr>
        <p:spPr bwMode="auto">
          <a:xfrm>
            <a:off x="6197600" y="3070225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8201" name="Line 11">
            <a:extLst>
              <a:ext uri="{FF2B5EF4-FFF2-40B4-BE49-F238E27FC236}">
                <a16:creationId xmlns:a16="http://schemas.microsoft.com/office/drawing/2014/main" xmlns="" id="{C1E40CED-C32F-8932-C723-65ED27D30E1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276975" y="2081213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8202" name="Line 12">
            <a:extLst>
              <a:ext uri="{FF2B5EF4-FFF2-40B4-BE49-F238E27FC236}">
                <a16:creationId xmlns:a16="http://schemas.microsoft.com/office/drawing/2014/main" xmlns="" id="{ED22312C-B67D-8305-198B-F9C92FB371F7}"/>
              </a:ext>
            </a:extLst>
          </p:cNvPr>
          <p:cNvSpPr>
            <a:spLocks noChangeShapeType="1"/>
          </p:cNvSpPr>
          <p:nvPr/>
        </p:nvSpPr>
        <p:spPr bwMode="auto">
          <a:xfrm>
            <a:off x="8658225" y="2092325"/>
            <a:ext cx="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8203" name="Line 13">
            <a:extLst>
              <a:ext uri="{FF2B5EF4-FFF2-40B4-BE49-F238E27FC236}">
                <a16:creationId xmlns:a16="http://schemas.microsoft.com/office/drawing/2014/main" xmlns="" id="{BB30E3DE-1EE4-7BA0-338A-D79F4F156E44}"/>
              </a:ext>
            </a:extLst>
          </p:cNvPr>
          <p:cNvSpPr>
            <a:spLocks noChangeShapeType="1"/>
          </p:cNvSpPr>
          <p:nvPr/>
        </p:nvSpPr>
        <p:spPr bwMode="auto">
          <a:xfrm>
            <a:off x="9831388" y="2055813"/>
            <a:ext cx="0" cy="1793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8204" name="Line 14">
            <a:extLst>
              <a:ext uri="{FF2B5EF4-FFF2-40B4-BE49-F238E27FC236}">
                <a16:creationId xmlns:a16="http://schemas.microsoft.com/office/drawing/2014/main" xmlns="" id="{B3D58D2C-CEAD-113A-AF97-ED34DB178158}"/>
              </a:ext>
            </a:extLst>
          </p:cNvPr>
          <p:cNvSpPr>
            <a:spLocks noChangeShapeType="1"/>
          </p:cNvSpPr>
          <p:nvPr/>
        </p:nvSpPr>
        <p:spPr bwMode="auto">
          <a:xfrm>
            <a:off x="5081588" y="2035175"/>
            <a:ext cx="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8205" name="Text Box 15">
            <a:extLst>
              <a:ext uri="{FF2B5EF4-FFF2-40B4-BE49-F238E27FC236}">
                <a16:creationId xmlns:a16="http://schemas.microsoft.com/office/drawing/2014/main" xmlns="" id="{84004C22-B529-950C-9000-0400BFEEDA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00750" y="124517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ru-RU" sz="1800" dirty="0"/>
              <a:t>1</a:t>
            </a:r>
            <a:endParaRPr lang="ru-RU" altLang="ru-RU" sz="1800" dirty="0"/>
          </a:p>
        </p:txBody>
      </p:sp>
      <p:sp>
        <p:nvSpPr>
          <p:cNvPr id="8206" name="Text Box 16">
            <a:extLst>
              <a:ext uri="{FF2B5EF4-FFF2-40B4-BE49-F238E27FC236}">
                <a16:creationId xmlns:a16="http://schemas.microsoft.com/office/drawing/2014/main" xmlns="" id="{51BD4CBE-292D-C979-7B98-4677B31B45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11838" y="2852738"/>
            <a:ext cx="3714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ru-RU" sz="1800"/>
              <a:t>-1</a:t>
            </a:r>
            <a:endParaRPr lang="ru-RU" altLang="ru-RU" sz="1800"/>
          </a:p>
        </p:txBody>
      </p:sp>
      <p:sp>
        <p:nvSpPr>
          <p:cNvPr id="45073" name="Arc 17">
            <a:extLst>
              <a:ext uri="{FF2B5EF4-FFF2-40B4-BE49-F238E27FC236}">
                <a16:creationId xmlns:a16="http://schemas.microsoft.com/office/drawing/2014/main" xmlns="" id="{1E64FF03-B971-21A0-C0E3-245C86D15160}"/>
              </a:ext>
            </a:extLst>
          </p:cNvPr>
          <p:cNvSpPr>
            <a:spLocks/>
          </p:cNvSpPr>
          <p:nvPr/>
        </p:nvSpPr>
        <p:spPr bwMode="auto">
          <a:xfrm rot="10752293" flipH="1">
            <a:off x="2705100" y="2178050"/>
            <a:ext cx="863600" cy="86360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38100">
            <a:solidFill>
              <a:srgbClr val="CC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KZ"/>
          </a:p>
        </p:txBody>
      </p:sp>
      <p:sp>
        <p:nvSpPr>
          <p:cNvPr id="45074" name="Arc 18">
            <a:extLst>
              <a:ext uri="{FF2B5EF4-FFF2-40B4-BE49-F238E27FC236}">
                <a16:creationId xmlns:a16="http://schemas.microsoft.com/office/drawing/2014/main" xmlns="" id="{7F7A8557-8C34-11E0-AA1D-60E2853F50F6}"/>
              </a:ext>
            </a:extLst>
          </p:cNvPr>
          <p:cNvSpPr>
            <a:spLocks/>
          </p:cNvSpPr>
          <p:nvPr/>
        </p:nvSpPr>
        <p:spPr bwMode="auto">
          <a:xfrm rot="5135565" flipH="1">
            <a:off x="2629693" y="1304132"/>
            <a:ext cx="912813" cy="863600"/>
          </a:xfrm>
          <a:custGeom>
            <a:avLst/>
            <a:gdLst>
              <a:gd name="T0" fmla="*/ 0 w 22811"/>
              <a:gd name="T1" fmla="*/ 2147483646 h 21600"/>
              <a:gd name="T2" fmla="*/ 2147483646 w 22811"/>
              <a:gd name="T3" fmla="*/ 2147483646 h 21600"/>
              <a:gd name="T4" fmla="*/ 2147483646 w 22811"/>
              <a:gd name="T5" fmla="*/ 2147483646 h 21600"/>
              <a:gd name="T6" fmla="*/ 0 60000 65536"/>
              <a:gd name="T7" fmla="*/ 0 60000 65536"/>
              <a:gd name="T8" fmla="*/ 0 60000 65536"/>
              <a:gd name="T9" fmla="*/ 0 w 22811"/>
              <a:gd name="T10" fmla="*/ 0 h 21600"/>
              <a:gd name="T11" fmla="*/ 22811 w 22811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811" h="21600" fill="none" extrusionOk="0">
                <a:moveTo>
                  <a:pt x="-1" y="38"/>
                </a:moveTo>
                <a:cubicBezTo>
                  <a:pt x="430" y="12"/>
                  <a:pt x="862" y="-1"/>
                  <a:pt x="1294" y="0"/>
                </a:cubicBezTo>
                <a:cubicBezTo>
                  <a:pt x="12491" y="0"/>
                  <a:pt x="21831" y="8556"/>
                  <a:pt x="22811" y="19710"/>
                </a:cubicBezTo>
              </a:path>
              <a:path w="22811" h="21600" stroke="0" extrusionOk="0">
                <a:moveTo>
                  <a:pt x="-1" y="38"/>
                </a:moveTo>
                <a:cubicBezTo>
                  <a:pt x="430" y="12"/>
                  <a:pt x="862" y="-1"/>
                  <a:pt x="1294" y="0"/>
                </a:cubicBezTo>
                <a:cubicBezTo>
                  <a:pt x="12491" y="0"/>
                  <a:pt x="21831" y="8556"/>
                  <a:pt x="22811" y="19710"/>
                </a:cubicBezTo>
                <a:lnTo>
                  <a:pt x="1294" y="21600"/>
                </a:lnTo>
                <a:lnTo>
                  <a:pt x="-1" y="38"/>
                </a:lnTo>
                <a:close/>
              </a:path>
            </a:pathLst>
          </a:custGeom>
          <a:noFill/>
          <a:ln w="38100">
            <a:solidFill>
              <a:srgbClr val="CC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KZ"/>
          </a:p>
        </p:txBody>
      </p:sp>
      <p:sp>
        <p:nvSpPr>
          <p:cNvPr id="45075" name="Arc 19">
            <a:extLst>
              <a:ext uri="{FF2B5EF4-FFF2-40B4-BE49-F238E27FC236}">
                <a16:creationId xmlns:a16="http://schemas.microsoft.com/office/drawing/2014/main" xmlns="" id="{625B1A92-C3CF-F692-9D1E-79B8F59D84E3}"/>
              </a:ext>
            </a:extLst>
          </p:cNvPr>
          <p:cNvSpPr>
            <a:spLocks/>
          </p:cNvSpPr>
          <p:nvPr/>
        </p:nvSpPr>
        <p:spPr bwMode="auto">
          <a:xfrm rot="38112" flipH="1">
            <a:off x="1824038" y="1296988"/>
            <a:ext cx="863600" cy="873125"/>
          </a:xfrm>
          <a:custGeom>
            <a:avLst/>
            <a:gdLst>
              <a:gd name="T0" fmla="*/ 0 w 21600"/>
              <a:gd name="T1" fmla="*/ 0 h 21855"/>
              <a:gd name="T2" fmla="*/ 2147483646 w 21600"/>
              <a:gd name="T3" fmla="*/ 2147483646 h 21855"/>
              <a:gd name="T4" fmla="*/ 0 w 21600"/>
              <a:gd name="T5" fmla="*/ 2147483646 h 21855"/>
              <a:gd name="T6" fmla="*/ 0 60000 65536"/>
              <a:gd name="T7" fmla="*/ 0 60000 65536"/>
              <a:gd name="T8" fmla="*/ 0 60000 65536"/>
              <a:gd name="T9" fmla="*/ 0 w 21600"/>
              <a:gd name="T10" fmla="*/ 0 h 21855"/>
              <a:gd name="T11" fmla="*/ 21600 w 21600"/>
              <a:gd name="T12" fmla="*/ 21855 h 2185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855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1685"/>
                  <a:pt x="21599" y="21770"/>
                  <a:pt x="21598" y="21855"/>
                </a:cubicBezTo>
              </a:path>
              <a:path w="21600" h="21855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1685"/>
                  <a:pt x="21599" y="21770"/>
                  <a:pt x="21598" y="21855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38100">
            <a:solidFill>
              <a:srgbClr val="CC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KZ"/>
          </a:p>
        </p:txBody>
      </p:sp>
      <p:sp>
        <p:nvSpPr>
          <p:cNvPr id="45076" name="Arc 20">
            <a:extLst>
              <a:ext uri="{FF2B5EF4-FFF2-40B4-BE49-F238E27FC236}">
                <a16:creationId xmlns:a16="http://schemas.microsoft.com/office/drawing/2014/main" xmlns="" id="{687210CE-C281-DB4A-9606-D72B17D0FDC1}"/>
              </a:ext>
            </a:extLst>
          </p:cNvPr>
          <p:cNvSpPr>
            <a:spLocks/>
          </p:cNvSpPr>
          <p:nvPr/>
        </p:nvSpPr>
        <p:spPr bwMode="auto">
          <a:xfrm rot="16089829" flipH="1">
            <a:off x="1784350" y="2165350"/>
            <a:ext cx="939800" cy="863600"/>
          </a:xfrm>
          <a:custGeom>
            <a:avLst/>
            <a:gdLst>
              <a:gd name="T0" fmla="*/ 0 w 23482"/>
              <a:gd name="T1" fmla="*/ 2147483646 h 21600"/>
              <a:gd name="T2" fmla="*/ 2147483646 w 23482"/>
              <a:gd name="T3" fmla="*/ 2147483646 h 21600"/>
              <a:gd name="T4" fmla="*/ 2147483646 w 23482"/>
              <a:gd name="T5" fmla="*/ 2147483646 h 21600"/>
              <a:gd name="T6" fmla="*/ 0 60000 65536"/>
              <a:gd name="T7" fmla="*/ 0 60000 65536"/>
              <a:gd name="T8" fmla="*/ 0 60000 65536"/>
              <a:gd name="T9" fmla="*/ 0 w 23482"/>
              <a:gd name="T10" fmla="*/ 0 h 21600"/>
              <a:gd name="T11" fmla="*/ 23482 w 23482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3482" h="21600" fill="none" extrusionOk="0">
                <a:moveTo>
                  <a:pt x="0" y="82"/>
                </a:moveTo>
                <a:cubicBezTo>
                  <a:pt x="625" y="27"/>
                  <a:pt x="1253" y="-1"/>
                  <a:pt x="1882" y="0"/>
                </a:cubicBezTo>
                <a:cubicBezTo>
                  <a:pt x="13793" y="0"/>
                  <a:pt x="23456" y="9642"/>
                  <a:pt x="23481" y="21553"/>
                </a:cubicBezTo>
              </a:path>
              <a:path w="23482" h="21600" stroke="0" extrusionOk="0">
                <a:moveTo>
                  <a:pt x="0" y="82"/>
                </a:moveTo>
                <a:cubicBezTo>
                  <a:pt x="625" y="27"/>
                  <a:pt x="1253" y="-1"/>
                  <a:pt x="1882" y="0"/>
                </a:cubicBezTo>
                <a:cubicBezTo>
                  <a:pt x="13793" y="0"/>
                  <a:pt x="23456" y="9642"/>
                  <a:pt x="23481" y="21553"/>
                </a:cubicBezTo>
                <a:lnTo>
                  <a:pt x="1882" y="21600"/>
                </a:lnTo>
                <a:lnTo>
                  <a:pt x="0" y="82"/>
                </a:lnTo>
                <a:close/>
              </a:path>
            </a:pathLst>
          </a:custGeom>
          <a:noFill/>
          <a:ln w="38100">
            <a:solidFill>
              <a:srgbClr val="CC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KZ"/>
          </a:p>
        </p:txBody>
      </p:sp>
      <p:sp>
        <p:nvSpPr>
          <p:cNvPr id="8211" name="Text Box 21">
            <a:extLst>
              <a:ext uri="{FF2B5EF4-FFF2-40B4-BE49-F238E27FC236}">
                <a16:creationId xmlns:a16="http://schemas.microsoft.com/office/drawing/2014/main" xmlns="" id="{5DFA5594-5A4D-1093-F3D0-3FBEFAC3BE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8375" y="178435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ru-RU" sz="1800"/>
              <a:t>0</a:t>
            </a:r>
            <a:endParaRPr lang="ru-RU" altLang="ru-RU" sz="1800"/>
          </a:p>
        </p:txBody>
      </p:sp>
      <p:sp>
        <p:nvSpPr>
          <p:cNvPr id="8212" name="Text Box 22">
            <a:extLst>
              <a:ext uri="{FF2B5EF4-FFF2-40B4-BE49-F238E27FC236}">
                <a16:creationId xmlns:a16="http://schemas.microsoft.com/office/drawing/2014/main" xmlns="" id="{DD2BE6E4-B26C-DB63-AB6F-77AD6C3491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981075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graphicFrame>
        <p:nvGraphicFramePr>
          <p:cNvPr id="8213" name="Object 2">
            <a:extLst>
              <a:ext uri="{FF2B5EF4-FFF2-40B4-BE49-F238E27FC236}">
                <a16:creationId xmlns:a16="http://schemas.microsoft.com/office/drawing/2014/main" xmlns="" id="{9AE6D1C5-BB06-133D-20D8-8EE0B824BC0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54313" y="735013"/>
          <a:ext cx="230187" cy="515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54" name="Формула" r:id="rId7" imgW="164957" imgH="393359" progId="Equation.3">
                  <p:embed/>
                </p:oleObj>
              </mc:Choice>
              <mc:Fallback>
                <p:oleObj name="Формула" r:id="rId7" imgW="164957" imgH="393359" progId="Equation.3">
                  <p:embed/>
                  <p:pic>
                    <p:nvPicPr>
                      <p:cNvPr id="8213" name="Object 2">
                        <a:extLst>
                          <a:ext uri="{FF2B5EF4-FFF2-40B4-BE49-F238E27FC236}">
                            <a16:creationId xmlns:a16="http://schemas.microsoft.com/office/drawing/2014/main" xmlns="" id="{9AE6D1C5-BB06-133D-20D8-8EE0B824BC0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4313" y="735013"/>
                        <a:ext cx="230187" cy="515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14" name="Object 3">
            <a:extLst>
              <a:ext uri="{FF2B5EF4-FFF2-40B4-BE49-F238E27FC236}">
                <a16:creationId xmlns:a16="http://schemas.microsoft.com/office/drawing/2014/main" xmlns="" id="{BD1149BF-3BBF-876C-5423-C5D4F58E1A4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216775" y="2165350"/>
          <a:ext cx="257175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55" name="Формула" r:id="rId9" imgW="164957" imgH="393359" progId="Equation.3">
                  <p:embed/>
                </p:oleObj>
              </mc:Choice>
              <mc:Fallback>
                <p:oleObj name="Формула" r:id="rId9" imgW="164957" imgH="393359" progId="Equation.3">
                  <p:embed/>
                  <p:pic>
                    <p:nvPicPr>
                      <p:cNvPr id="8214" name="Object 3">
                        <a:extLst>
                          <a:ext uri="{FF2B5EF4-FFF2-40B4-BE49-F238E27FC236}">
                            <a16:creationId xmlns:a16="http://schemas.microsoft.com/office/drawing/2014/main" xmlns="" id="{BD1149BF-3BBF-876C-5423-C5D4F58E1A4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16775" y="2165350"/>
                        <a:ext cx="257175" cy="612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15" name="Text Box 25">
            <a:extLst>
              <a:ext uri="{FF2B5EF4-FFF2-40B4-BE49-F238E27FC236}">
                <a16:creationId xmlns:a16="http://schemas.microsoft.com/office/drawing/2014/main" xmlns="" id="{AA25C752-09A3-E030-38C7-918D2B469A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172878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graphicFrame>
        <p:nvGraphicFramePr>
          <p:cNvPr id="8216" name="Object 4">
            <a:extLst>
              <a:ext uri="{FF2B5EF4-FFF2-40B4-BE49-F238E27FC236}">
                <a16:creationId xmlns:a16="http://schemas.microsoft.com/office/drawing/2014/main" xmlns="" id="{DBA29644-30FB-82FE-FFDB-4232972314B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570913" y="2278063"/>
          <a:ext cx="244475" cy="24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56" name="Формула" r:id="rId11" imgW="139700" imgH="139700" progId="Equation.3">
                  <p:embed/>
                </p:oleObj>
              </mc:Choice>
              <mc:Fallback>
                <p:oleObj name="Формула" r:id="rId11" imgW="139700" imgH="139700" progId="Equation.3">
                  <p:embed/>
                  <p:pic>
                    <p:nvPicPr>
                      <p:cNvPr id="8216" name="Object 4">
                        <a:extLst>
                          <a:ext uri="{FF2B5EF4-FFF2-40B4-BE49-F238E27FC236}">
                            <a16:creationId xmlns:a16="http://schemas.microsoft.com/office/drawing/2014/main" xmlns="" id="{DBA29644-30FB-82FE-FFDB-4232972314B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70913" y="2278063"/>
                        <a:ext cx="244475" cy="244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083" name="Arc 27">
            <a:extLst>
              <a:ext uri="{FF2B5EF4-FFF2-40B4-BE49-F238E27FC236}">
                <a16:creationId xmlns:a16="http://schemas.microsoft.com/office/drawing/2014/main" xmlns="" id="{D8FA8CD7-3EF4-3763-C4D0-B4251A7BBB4D}"/>
              </a:ext>
            </a:extLst>
          </p:cNvPr>
          <p:cNvSpPr>
            <a:spLocks/>
          </p:cNvSpPr>
          <p:nvPr/>
        </p:nvSpPr>
        <p:spPr bwMode="auto">
          <a:xfrm rot="14334727" flipV="1">
            <a:off x="5861050" y="1208088"/>
            <a:ext cx="1322387" cy="1392238"/>
          </a:xfrm>
          <a:custGeom>
            <a:avLst/>
            <a:gdLst>
              <a:gd name="T0" fmla="*/ 0 w 20376"/>
              <a:gd name="T1" fmla="*/ 2147483646 h 21600"/>
              <a:gd name="T2" fmla="*/ 2147483646 w 20376"/>
              <a:gd name="T3" fmla="*/ 2147483646 h 21600"/>
              <a:gd name="T4" fmla="*/ 2147483646 w 20376"/>
              <a:gd name="T5" fmla="*/ 2147483646 h 21600"/>
              <a:gd name="T6" fmla="*/ 0 60000 65536"/>
              <a:gd name="T7" fmla="*/ 0 60000 65536"/>
              <a:gd name="T8" fmla="*/ 0 60000 65536"/>
              <a:gd name="T9" fmla="*/ 0 w 20376"/>
              <a:gd name="T10" fmla="*/ 0 h 21600"/>
              <a:gd name="T11" fmla="*/ 20376 w 20376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376" h="21600" fill="none" extrusionOk="0">
                <a:moveTo>
                  <a:pt x="0" y="85"/>
                </a:moveTo>
                <a:cubicBezTo>
                  <a:pt x="637" y="28"/>
                  <a:pt x="1277" y="-1"/>
                  <a:pt x="1918" y="0"/>
                </a:cubicBezTo>
                <a:cubicBezTo>
                  <a:pt x="9461" y="0"/>
                  <a:pt x="16458" y="3935"/>
                  <a:pt x="20375" y="10381"/>
                </a:cubicBezTo>
              </a:path>
              <a:path w="20376" h="21600" stroke="0" extrusionOk="0">
                <a:moveTo>
                  <a:pt x="0" y="85"/>
                </a:moveTo>
                <a:cubicBezTo>
                  <a:pt x="637" y="28"/>
                  <a:pt x="1277" y="-1"/>
                  <a:pt x="1918" y="0"/>
                </a:cubicBezTo>
                <a:cubicBezTo>
                  <a:pt x="9461" y="0"/>
                  <a:pt x="16458" y="3935"/>
                  <a:pt x="20375" y="10381"/>
                </a:cubicBezTo>
                <a:lnTo>
                  <a:pt x="1918" y="21600"/>
                </a:lnTo>
                <a:lnTo>
                  <a:pt x="0" y="85"/>
                </a:lnTo>
                <a:close/>
              </a:path>
            </a:pathLst>
          </a:custGeom>
          <a:noFill/>
          <a:ln w="38100">
            <a:solidFill>
              <a:srgbClr val="3333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KZ"/>
          </a:p>
        </p:txBody>
      </p:sp>
      <p:sp>
        <p:nvSpPr>
          <p:cNvPr id="45084" name="Arc 28">
            <a:extLst>
              <a:ext uri="{FF2B5EF4-FFF2-40B4-BE49-F238E27FC236}">
                <a16:creationId xmlns:a16="http://schemas.microsoft.com/office/drawing/2014/main" xmlns="" id="{A3DC3D87-0DD6-1904-F2F2-E7450250D381}"/>
              </a:ext>
            </a:extLst>
          </p:cNvPr>
          <p:cNvSpPr>
            <a:spLocks/>
          </p:cNvSpPr>
          <p:nvPr/>
        </p:nvSpPr>
        <p:spPr bwMode="auto">
          <a:xfrm rot="4082527" flipV="1">
            <a:off x="7659688" y="1774825"/>
            <a:ext cx="1350962" cy="1392238"/>
          </a:xfrm>
          <a:custGeom>
            <a:avLst/>
            <a:gdLst>
              <a:gd name="T0" fmla="*/ 0 w 20818"/>
              <a:gd name="T1" fmla="*/ 2147483646 h 21600"/>
              <a:gd name="T2" fmla="*/ 2147483646 w 20818"/>
              <a:gd name="T3" fmla="*/ 2147483646 h 21600"/>
              <a:gd name="T4" fmla="*/ 2147483646 w 20818"/>
              <a:gd name="T5" fmla="*/ 2147483646 h 21600"/>
              <a:gd name="T6" fmla="*/ 0 60000 65536"/>
              <a:gd name="T7" fmla="*/ 0 60000 65536"/>
              <a:gd name="T8" fmla="*/ 0 60000 65536"/>
              <a:gd name="T9" fmla="*/ 0 w 20818"/>
              <a:gd name="T10" fmla="*/ 0 h 21600"/>
              <a:gd name="T11" fmla="*/ 20818 w 2081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818" h="21600" fill="none" extrusionOk="0">
                <a:moveTo>
                  <a:pt x="-1" y="49"/>
                </a:moveTo>
                <a:cubicBezTo>
                  <a:pt x="487" y="16"/>
                  <a:pt x="976" y="-1"/>
                  <a:pt x="1466" y="0"/>
                </a:cubicBezTo>
                <a:cubicBezTo>
                  <a:pt x="9673" y="0"/>
                  <a:pt x="17172" y="4651"/>
                  <a:pt x="20817" y="12005"/>
                </a:cubicBezTo>
              </a:path>
              <a:path w="20818" h="21600" stroke="0" extrusionOk="0">
                <a:moveTo>
                  <a:pt x="-1" y="49"/>
                </a:moveTo>
                <a:cubicBezTo>
                  <a:pt x="487" y="16"/>
                  <a:pt x="976" y="-1"/>
                  <a:pt x="1466" y="0"/>
                </a:cubicBezTo>
                <a:cubicBezTo>
                  <a:pt x="9673" y="0"/>
                  <a:pt x="17172" y="4651"/>
                  <a:pt x="20817" y="12005"/>
                </a:cubicBezTo>
                <a:lnTo>
                  <a:pt x="1466" y="21600"/>
                </a:lnTo>
                <a:lnTo>
                  <a:pt x="-1" y="49"/>
                </a:lnTo>
                <a:close/>
              </a:path>
            </a:pathLst>
          </a:custGeom>
          <a:noFill/>
          <a:ln w="38100">
            <a:solidFill>
              <a:srgbClr val="3333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KZ"/>
          </a:p>
        </p:txBody>
      </p:sp>
      <p:sp>
        <p:nvSpPr>
          <p:cNvPr id="45085" name="Arc 29">
            <a:extLst>
              <a:ext uri="{FF2B5EF4-FFF2-40B4-BE49-F238E27FC236}">
                <a16:creationId xmlns:a16="http://schemas.microsoft.com/office/drawing/2014/main" xmlns="" id="{CDE5A16A-9BE6-068A-71C6-C12B4F06066D}"/>
              </a:ext>
            </a:extLst>
          </p:cNvPr>
          <p:cNvSpPr>
            <a:spLocks/>
          </p:cNvSpPr>
          <p:nvPr/>
        </p:nvSpPr>
        <p:spPr bwMode="auto">
          <a:xfrm rot="20186508" flipH="1">
            <a:off x="9772650" y="1751013"/>
            <a:ext cx="703263" cy="517525"/>
          </a:xfrm>
          <a:custGeom>
            <a:avLst/>
            <a:gdLst>
              <a:gd name="T0" fmla="*/ 0 w 21566"/>
              <a:gd name="T1" fmla="*/ 2147483646 h 21600"/>
              <a:gd name="T2" fmla="*/ 2147483646 w 21566"/>
              <a:gd name="T3" fmla="*/ 2147483646 h 21600"/>
              <a:gd name="T4" fmla="*/ 2147483646 w 21566"/>
              <a:gd name="T5" fmla="*/ 2147483646 h 21600"/>
              <a:gd name="T6" fmla="*/ 0 60000 65536"/>
              <a:gd name="T7" fmla="*/ 0 60000 65536"/>
              <a:gd name="T8" fmla="*/ 0 60000 65536"/>
              <a:gd name="T9" fmla="*/ 0 w 21566"/>
              <a:gd name="T10" fmla="*/ 0 h 21600"/>
              <a:gd name="T11" fmla="*/ 21566 w 21566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566" h="21600" fill="none" extrusionOk="0">
                <a:moveTo>
                  <a:pt x="0" y="230"/>
                </a:moveTo>
                <a:cubicBezTo>
                  <a:pt x="1041" y="76"/>
                  <a:pt x="2092" y="-1"/>
                  <a:pt x="3145" y="0"/>
                </a:cubicBezTo>
                <a:cubicBezTo>
                  <a:pt x="10663" y="0"/>
                  <a:pt x="17640" y="3909"/>
                  <a:pt x="21566" y="10320"/>
                </a:cubicBezTo>
              </a:path>
              <a:path w="21566" h="21600" stroke="0" extrusionOk="0">
                <a:moveTo>
                  <a:pt x="0" y="230"/>
                </a:moveTo>
                <a:cubicBezTo>
                  <a:pt x="1041" y="76"/>
                  <a:pt x="2092" y="-1"/>
                  <a:pt x="3145" y="0"/>
                </a:cubicBezTo>
                <a:cubicBezTo>
                  <a:pt x="10663" y="0"/>
                  <a:pt x="17640" y="3909"/>
                  <a:pt x="21566" y="10320"/>
                </a:cubicBezTo>
                <a:lnTo>
                  <a:pt x="3145" y="21600"/>
                </a:lnTo>
                <a:lnTo>
                  <a:pt x="0" y="230"/>
                </a:lnTo>
                <a:close/>
              </a:path>
            </a:pathLst>
          </a:custGeom>
          <a:noFill/>
          <a:ln w="38100">
            <a:solidFill>
              <a:srgbClr val="3333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KZ"/>
          </a:p>
        </p:txBody>
      </p:sp>
      <p:sp>
        <p:nvSpPr>
          <p:cNvPr id="8220" name="Text Box 30">
            <a:extLst>
              <a:ext uri="{FF2B5EF4-FFF2-40B4-BE49-F238E27FC236}">
                <a16:creationId xmlns:a16="http://schemas.microsoft.com/office/drawing/2014/main" xmlns="" id="{CA2A559E-0514-10C1-1AA3-37F6E0015D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5375" y="2141538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ru-RU" sz="1800"/>
              <a:t>0</a:t>
            </a:r>
            <a:endParaRPr lang="ru-RU" altLang="ru-RU" sz="1800"/>
          </a:p>
        </p:txBody>
      </p:sp>
      <p:sp>
        <p:nvSpPr>
          <p:cNvPr id="45087" name="Arc 31">
            <a:extLst>
              <a:ext uri="{FF2B5EF4-FFF2-40B4-BE49-F238E27FC236}">
                <a16:creationId xmlns:a16="http://schemas.microsoft.com/office/drawing/2014/main" xmlns="" id="{50DEEFFD-0700-D3A5-FA4D-29B96BD29F59}"/>
              </a:ext>
            </a:extLst>
          </p:cNvPr>
          <p:cNvSpPr>
            <a:spLocks/>
          </p:cNvSpPr>
          <p:nvPr/>
        </p:nvSpPr>
        <p:spPr bwMode="auto">
          <a:xfrm rot="20758367" flipV="1">
            <a:off x="8467725" y="1660525"/>
            <a:ext cx="1385888" cy="1274763"/>
          </a:xfrm>
          <a:custGeom>
            <a:avLst/>
            <a:gdLst>
              <a:gd name="T0" fmla="*/ 0 w 21833"/>
              <a:gd name="T1" fmla="*/ 2147483646 h 21600"/>
              <a:gd name="T2" fmla="*/ 2147483646 w 21833"/>
              <a:gd name="T3" fmla="*/ 2147483646 h 21600"/>
              <a:gd name="T4" fmla="*/ 2147483646 w 21833"/>
              <a:gd name="T5" fmla="*/ 2147483646 h 21600"/>
              <a:gd name="T6" fmla="*/ 0 60000 65536"/>
              <a:gd name="T7" fmla="*/ 0 60000 65536"/>
              <a:gd name="T8" fmla="*/ 0 60000 65536"/>
              <a:gd name="T9" fmla="*/ 0 w 21833"/>
              <a:gd name="T10" fmla="*/ 0 h 21600"/>
              <a:gd name="T11" fmla="*/ 21833 w 21833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833" h="21600" fill="none" extrusionOk="0">
                <a:moveTo>
                  <a:pt x="0" y="172"/>
                </a:moveTo>
                <a:cubicBezTo>
                  <a:pt x="903" y="57"/>
                  <a:pt x="1813" y="-1"/>
                  <a:pt x="2724" y="0"/>
                </a:cubicBezTo>
                <a:cubicBezTo>
                  <a:pt x="10739" y="0"/>
                  <a:pt x="18096" y="4438"/>
                  <a:pt x="21833" y="11529"/>
                </a:cubicBezTo>
              </a:path>
              <a:path w="21833" h="21600" stroke="0" extrusionOk="0">
                <a:moveTo>
                  <a:pt x="0" y="172"/>
                </a:moveTo>
                <a:cubicBezTo>
                  <a:pt x="903" y="57"/>
                  <a:pt x="1813" y="-1"/>
                  <a:pt x="2724" y="0"/>
                </a:cubicBezTo>
                <a:cubicBezTo>
                  <a:pt x="10739" y="0"/>
                  <a:pt x="18096" y="4438"/>
                  <a:pt x="21833" y="11529"/>
                </a:cubicBezTo>
                <a:lnTo>
                  <a:pt x="2724" y="21600"/>
                </a:lnTo>
                <a:lnTo>
                  <a:pt x="0" y="172"/>
                </a:lnTo>
                <a:close/>
              </a:path>
            </a:pathLst>
          </a:custGeom>
          <a:noFill/>
          <a:ln w="38100">
            <a:solidFill>
              <a:srgbClr val="3333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KZ"/>
          </a:p>
        </p:txBody>
      </p:sp>
      <p:sp>
        <p:nvSpPr>
          <p:cNvPr id="8222" name="Text Box 32">
            <a:extLst>
              <a:ext uri="{FF2B5EF4-FFF2-40B4-BE49-F238E27FC236}">
                <a16:creationId xmlns:a16="http://schemas.microsoft.com/office/drawing/2014/main" xmlns="" id="{E46F86FD-16EF-EC84-C3E6-1AA00C48AC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95988" y="2092325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ru-RU" sz="1800"/>
              <a:t>0</a:t>
            </a:r>
            <a:endParaRPr lang="ru-RU" altLang="ru-RU" sz="1800"/>
          </a:p>
        </p:txBody>
      </p:sp>
      <p:sp>
        <p:nvSpPr>
          <p:cNvPr id="45089" name="Arc 33">
            <a:extLst>
              <a:ext uri="{FF2B5EF4-FFF2-40B4-BE49-F238E27FC236}">
                <a16:creationId xmlns:a16="http://schemas.microsoft.com/office/drawing/2014/main" xmlns="" id="{DD13A5B4-C091-0EDB-9840-8470D59557C3}"/>
              </a:ext>
            </a:extLst>
          </p:cNvPr>
          <p:cNvSpPr>
            <a:spLocks/>
          </p:cNvSpPr>
          <p:nvPr/>
        </p:nvSpPr>
        <p:spPr bwMode="auto">
          <a:xfrm rot="10389063" flipV="1">
            <a:off x="5106988" y="1387475"/>
            <a:ext cx="1216025" cy="1392238"/>
          </a:xfrm>
          <a:custGeom>
            <a:avLst/>
            <a:gdLst>
              <a:gd name="T0" fmla="*/ 0 w 18726"/>
              <a:gd name="T1" fmla="*/ 2147483646 h 21600"/>
              <a:gd name="T2" fmla="*/ 2147483646 w 18726"/>
              <a:gd name="T3" fmla="*/ 2147483646 h 21600"/>
              <a:gd name="T4" fmla="*/ 2147483646 w 18726"/>
              <a:gd name="T5" fmla="*/ 2147483646 h 21600"/>
              <a:gd name="T6" fmla="*/ 0 60000 65536"/>
              <a:gd name="T7" fmla="*/ 0 60000 65536"/>
              <a:gd name="T8" fmla="*/ 0 60000 65536"/>
              <a:gd name="T9" fmla="*/ 0 w 18726"/>
              <a:gd name="T10" fmla="*/ 0 h 21600"/>
              <a:gd name="T11" fmla="*/ 18726 w 18726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726" h="21600" fill="none" extrusionOk="0">
                <a:moveTo>
                  <a:pt x="-1" y="1"/>
                </a:moveTo>
                <a:cubicBezTo>
                  <a:pt x="86" y="0"/>
                  <a:pt x="172" y="-1"/>
                  <a:pt x="259" y="0"/>
                </a:cubicBezTo>
                <a:cubicBezTo>
                  <a:pt x="7808" y="0"/>
                  <a:pt x="14810" y="3941"/>
                  <a:pt x="18726" y="10395"/>
                </a:cubicBezTo>
              </a:path>
              <a:path w="18726" h="21600" stroke="0" extrusionOk="0">
                <a:moveTo>
                  <a:pt x="-1" y="1"/>
                </a:moveTo>
                <a:cubicBezTo>
                  <a:pt x="86" y="0"/>
                  <a:pt x="172" y="-1"/>
                  <a:pt x="259" y="0"/>
                </a:cubicBezTo>
                <a:cubicBezTo>
                  <a:pt x="7808" y="0"/>
                  <a:pt x="14810" y="3941"/>
                  <a:pt x="18726" y="10395"/>
                </a:cubicBezTo>
                <a:lnTo>
                  <a:pt x="259" y="21600"/>
                </a:lnTo>
                <a:lnTo>
                  <a:pt x="-1" y="1"/>
                </a:lnTo>
                <a:close/>
              </a:path>
            </a:pathLst>
          </a:custGeom>
          <a:noFill/>
          <a:ln w="38100">
            <a:solidFill>
              <a:srgbClr val="3333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KZ"/>
          </a:p>
        </p:txBody>
      </p:sp>
      <p:graphicFrame>
        <p:nvGraphicFramePr>
          <p:cNvPr id="8224" name="Object 5">
            <a:extLst>
              <a:ext uri="{FF2B5EF4-FFF2-40B4-BE49-F238E27FC236}">
                <a16:creationId xmlns:a16="http://schemas.microsoft.com/office/drawing/2014/main" xmlns="" id="{3362C8BF-8171-E758-7876-F94D13ADD9A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00200" y="1887538"/>
          <a:ext cx="233363" cy="233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57" name="Формула" r:id="rId13" imgW="139700" imgH="139700" progId="Equation.3">
                  <p:embed/>
                </p:oleObj>
              </mc:Choice>
              <mc:Fallback>
                <p:oleObj name="Формула" r:id="rId13" imgW="139700" imgH="139700" progId="Equation.3">
                  <p:embed/>
                  <p:pic>
                    <p:nvPicPr>
                      <p:cNvPr id="8224" name="Object 5">
                        <a:extLst>
                          <a:ext uri="{FF2B5EF4-FFF2-40B4-BE49-F238E27FC236}">
                            <a16:creationId xmlns:a16="http://schemas.microsoft.com/office/drawing/2014/main" xmlns="" id="{3362C8BF-8171-E758-7876-F94D13ADD9A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1887538"/>
                        <a:ext cx="233363" cy="233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25" name="Line 35">
            <a:extLst>
              <a:ext uri="{FF2B5EF4-FFF2-40B4-BE49-F238E27FC236}">
                <a16:creationId xmlns:a16="http://schemas.microsoft.com/office/drawing/2014/main" xmlns="" id="{0540D0D3-BE2B-1B24-98B5-C7F0419CD63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467600" y="2047875"/>
            <a:ext cx="12700" cy="133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KZ"/>
          </a:p>
        </p:txBody>
      </p:sp>
      <p:graphicFrame>
        <p:nvGraphicFramePr>
          <p:cNvPr id="8226" name="Object 6">
            <a:extLst>
              <a:ext uri="{FF2B5EF4-FFF2-40B4-BE49-F238E27FC236}">
                <a16:creationId xmlns:a16="http://schemas.microsoft.com/office/drawing/2014/main" xmlns="" id="{5B55DDA0-6864-6C03-9C1F-E1AF39BD00D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17750" y="3314700"/>
          <a:ext cx="327025" cy="53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58" name="Формула" r:id="rId15" imgW="241195" imgH="393529" progId="Equation.3">
                  <p:embed/>
                </p:oleObj>
              </mc:Choice>
              <mc:Fallback>
                <p:oleObj name="Формула" r:id="rId15" imgW="241195" imgH="393529" progId="Equation.3">
                  <p:embed/>
                  <p:pic>
                    <p:nvPicPr>
                      <p:cNvPr id="8226" name="Object 6">
                        <a:extLst>
                          <a:ext uri="{FF2B5EF4-FFF2-40B4-BE49-F238E27FC236}">
                            <a16:creationId xmlns:a16="http://schemas.microsoft.com/office/drawing/2014/main" xmlns="" id="{5B55DDA0-6864-6C03-9C1F-E1AF39BD00D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7750" y="3314700"/>
                        <a:ext cx="327025" cy="531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27" name="Object 7">
            <a:extLst>
              <a:ext uri="{FF2B5EF4-FFF2-40B4-BE49-F238E27FC236}">
                <a16:creationId xmlns:a16="http://schemas.microsoft.com/office/drawing/2014/main" xmlns="" id="{6E9E2F97-824B-2462-C295-F9F915B5147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866313" y="2203450"/>
          <a:ext cx="357187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59" name="Формула" r:id="rId17" imgW="241195" imgH="393529" progId="Equation.3">
                  <p:embed/>
                </p:oleObj>
              </mc:Choice>
              <mc:Fallback>
                <p:oleObj name="Формула" r:id="rId17" imgW="241195" imgH="393529" progId="Equation.3">
                  <p:embed/>
                  <p:pic>
                    <p:nvPicPr>
                      <p:cNvPr id="8227" name="Object 7">
                        <a:extLst>
                          <a:ext uri="{FF2B5EF4-FFF2-40B4-BE49-F238E27FC236}">
                            <a16:creationId xmlns:a16="http://schemas.microsoft.com/office/drawing/2014/main" xmlns="" id="{6E9E2F97-824B-2462-C295-F9F915B5147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66313" y="2203450"/>
                        <a:ext cx="357187" cy="581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28" name="Object 8">
            <a:extLst>
              <a:ext uri="{FF2B5EF4-FFF2-40B4-BE49-F238E27FC236}">
                <a16:creationId xmlns:a16="http://schemas.microsoft.com/office/drawing/2014/main" xmlns="" id="{4235C590-056B-DE20-28A0-C3DF75E0B28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62350" y="2209800"/>
          <a:ext cx="344488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60" name="Формула" r:id="rId18" imgW="228402" imgH="177646" progId="Equation.3">
                  <p:embed/>
                </p:oleObj>
              </mc:Choice>
              <mc:Fallback>
                <p:oleObj name="Формула" r:id="rId18" imgW="228402" imgH="177646" progId="Equation.3">
                  <p:embed/>
                  <p:pic>
                    <p:nvPicPr>
                      <p:cNvPr id="8228" name="Object 8">
                        <a:extLst>
                          <a:ext uri="{FF2B5EF4-FFF2-40B4-BE49-F238E27FC236}">
                            <a16:creationId xmlns:a16="http://schemas.microsoft.com/office/drawing/2014/main" xmlns="" id="{4235C590-056B-DE20-28A0-C3DF75E0B28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2350" y="2209800"/>
                        <a:ext cx="344488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096" name="Line 40">
            <a:extLst>
              <a:ext uri="{FF2B5EF4-FFF2-40B4-BE49-F238E27FC236}">
                <a16:creationId xmlns:a16="http://schemas.microsoft.com/office/drawing/2014/main" xmlns="" id="{3A3DC6D7-B00B-3975-A97C-D810FCACD41C}"/>
              </a:ext>
            </a:extLst>
          </p:cNvPr>
          <p:cNvSpPr>
            <a:spLocks noChangeShapeType="1"/>
          </p:cNvSpPr>
          <p:nvPr/>
        </p:nvSpPr>
        <p:spPr bwMode="auto">
          <a:xfrm>
            <a:off x="5080000" y="2112963"/>
            <a:ext cx="1200150" cy="0"/>
          </a:xfrm>
          <a:prstGeom prst="line">
            <a:avLst/>
          </a:prstGeom>
          <a:noFill/>
          <a:ln w="38100">
            <a:solidFill>
              <a:srgbClr val="CC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45097" name="Line 41">
            <a:extLst>
              <a:ext uri="{FF2B5EF4-FFF2-40B4-BE49-F238E27FC236}">
                <a16:creationId xmlns:a16="http://schemas.microsoft.com/office/drawing/2014/main" xmlns="" id="{CB7482CC-E980-33AE-EB20-AF052867722F}"/>
              </a:ext>
            </a:extLst>
          </p:cNvPr>
          <p:cNvSpPr>
            <a:spLocks noChangeShapeType="1"/>
          </p:cNvSpPr>
          <p:nvPr/>
        </p:nvSpPr>
        <p:spPr bwMode="auto">
          <a:xfrm>
            <a:off x="6278563" y="2112963"/>
            <a:ext cx="1198562" cy="0"/>
          </a:xfrm>
          <a:prstGeom prst="line">
            <a:avLst/>
          </a:prstGeom>
          <a:noFill/>
          <a:ln w="38100">
            <a:solidFill>
              <a:srgbClr val="CC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45098" name="Line 42">
            <a:extLst>
              <a:ext uri="{FF2B5EF4-FFF2-40B4-BE49-F238E27FC236}">
                <a16:creationId xmlns:a16="http://schemas.microsoft.com/office/drawing/2014/main" xmlns="" id="{7B8B0EB8-D021-5F16-9E9C-0DC43A14249D}"/>
              </a:ext>
            </a:extLst>
          </p:cNvPr>
          <p:cNvSpPr>
            <a:spLocks noChangeShapeType="1"/>
          </p:cNvSpPr>
          <p:nvPr/>
        </p:nvSpPr>
        <p:spPr bwMode="auto">
          <a:xfrm>
            <a:off x="7473950" y="2116138"/>
            <a:ext cx="1182688" cy="1587"/>
          </a:xfrm>
          <a:prstGeom prst="line">
            <a:avLst/>
          </a:prstGeom>
          <a:noFill/>
          <a:ln w="38100">
            <a:solidFill>
              <a:srgbClr val="CC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45099" name="Line 43">
            <a:extLst>
              <a:ext uri="{FF2B5EF4-FFF2-40B4-BE49-F238E27FC236}">
                <a16:creationId xmlns:a16="http://schemas.microsoft.com/office/drawing/2014/main" xmlns="" id="{BE7C6283-8A33-311B-8CB0-CF57BF2B12E1}"/>
              </a:ext>
            </a:extLst>
          </p:cNvPr>
          <p:cNvSpPr>
            <a:spLocks noChangeShapeType="1"/>
          </p:cNvSpPr>
          <p:nvPr/>
        </p:nvSpPr>
        <p:spPr bwMode="auto">
          <a:xfrm>
            <a:off x="8670925" y="2117725"/>
            <a:ext cx="1162050" cy="0"/>
          </a:xfrm>
          <a:prstGeom prst="line">
            <a:avLst/>
          </a:prstGeom>
          <a:noFill/>
          <a:ln w="38100">
            <a:solidFill>
              <a:srgbClr val="CC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45104" name="Line 48">
            <a:extLst>
              <a:ext uri="{FF2B5EF4-FFF2-40B4-BE49-F238E27FC236}">
                <a16:creationId xmlns:a16="http://schemas.microsoft.com/office/drawing/2014/main" xmlns="" id="{EE5843C9-761E-B7A6-6D2F-7C0D7600921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701925" y="1584325"/>
            <a:ext cx="609600" cy="5794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45105" name="Line 49">
            <a:extLst>
              <a:ext uri="{FF2B5EF4-FFF2-40B4-BE49-F238E27FC236}">
                <a16:creationId xmlns:a16="http://schemas.microsoft.com/office/drawing/2014/main" xmlns="" id="{3921F38A-AE2D-39AA-A0B8-143B8E565BE1}"/>
              </a:ext>
            </a:extLst>
          </p:cNvPr>
          <p:cNvSpPr>
            <a:spLocks noChangeShapeType="1"/>
          </p:cNvSpPr>
          <p:nvPr/>
        </p:nvSpPr>
        <p:spPr bwMode="auto">
          <a:xfrm>
            <a:off x="2701925" y="2192338"/>
            <a:ext cx="655638" cy="5794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45106" name="Text Box 50">
            <a:extLst>
              <a:ext uri="{FF2B5EF4-FFF2-40B4-BE49-F238E27FC236}">
                <a16:creationId xmlns:a16="http://schemas.microsoft.com/office/drawing/2014/main" xmlns="" id="{32CACFFC-6759-02F5-82D9-0C7B416F9B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4388" y="1384300"/>
            <a:ext cx="2841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ru-RU" sz="1800" dirty="0"/>
              <a:t>x</a:t>
            </a:r>
            <a:endParaRPr lang="ru-RU" altLang="ru-RU" sz="1800" dirty="0"/>
          </a:p>
        </p:txBody>
      </p:sp>
      <p:sp>
        <p:nvSpPr>
          <p:cNvPr id="45107" name="Text Box 51">
            <a:extLst>
              <a:ext uri="{FF2B5EF4-FFF2-40B4-BE49-F238E27FC236}">
                <a16:creationId xmlns:a16="http://schemas.microsoft.com/office/drawing/2014/main" xmlns="" id="{DC43D9A4-F232-B22D-CFBF-80DB780774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2325" y="2578100"/>
            <a:ext cx="3540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ru-RU" sz="1800"/>
              <a:t>-x</a:t>
            </a:r>
            <a:endParaRPr lang="ru-RU" altLang="ru-RU" sz="1800"/>
          </a:p>
        </p:txBody>
      </p:sp>
      <p:sp>
        <p:nvSpPr>
          <p:cNvPr id="45115" name="AutoShape 59">
            <a:extLst>
              <a:ext uri="{FF2B5EF4-FFF2-40B4-BE49-F238E27FC236}">
                <a16:creationId xmlns:a16="http://schemas.microsoft.com/office/drawing/2014/main" xmlns="" id="{947C8E22-1915-6EB0-33A8-4DA031928A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18238" y="1250950"/>
            <a:ext cx="146050" cy="152400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KZ"/>
          </a:p>
        </p:txBody>
      </p:sp>
      <p:sp>
        <p:nvSpPr>
          <p:cNvPr id="45116" name="AutoShape 60">
            <a:extLst>
              <a:ext uri="{FF2B5EF4-FFF2-40B4-BE49-F238E27FC236}">
                <a16:creationId xmlns:a16="http://schemas.microsoft.com/office/drawing/2014/main" xmlns="" id="{91C34179-1962-F6BC-0288-A865682EDE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6025" y="2008188"/>
            <a:ext cx="146050" cy="152400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33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KZ"/>
          </a:p>
        </p:txBody>
      </p:sp>
      <p:sp>
        <p:nvSpPr>
          <p:cNvPr id="45117" name="AutoShape 61">
            <a:extLst>
              <a:ext uri="{FF2B5EF4-FFF2-40B4-BE49-F238E27FC236}">
                <a16:creationId xmlns:a16="http://schemas.microsoft.com/office/drawing/2014/main" xmlns="" id="{44331D50-32A1-B589-22BA-B90C967ADD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8313" y="2066925"/>
            <a:ext cx="146050" cy="152400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33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KZ"/>
          </a:p>
        </p:txBody>
      </p:sp>
      <p:sp>
        <p:nvSpPr>
          <p:cNvPr id="45118" name="AutoShape 62">
            <a:extLst>
              <a:ext uri="{FF2B5EF4-FFF2-40B4-BE49-F238E27FC236}">
                <a16:creationId xmlns:a16="http://schemas.microsoft.com/office/drawing/2014/main" xmlns="" id="{FF399CDE-838E-B5D9-69BA-1AA7C3246C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2093913"/>
            <a:ext cx="146050" cy="152400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33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KZ"/>
          </a:p>
        </p:txBody>
      </p:sp>
      <p:sp>
        <p:nvSpPr>
          <p:cNvPr id="45119" name="AutoShape 63">
            <a:extLst>
              <a:ext uri="{FF2B5EF4-FFF2-40B4-BE49-F238E27FC236}">
                <a16:creationId xmlns:a16="http://schemas.microsoft.com/office/drawing/2014/main" xmlns="" id="{7E34BB71-E92D-B198-22A8-162F5F433A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63925" y="2078038"/>
            <a:ext cx="146050" cy="152400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KZ"/>
          </a:p>
        </p:txBody>
      </p:sp>
      <p:sp>
        <p:nvSpPr>
          <p:cNvPr id="45120" name="AutoShape 64">
            <a:extLst>
              <a:ext uri="{FF2B5EF4-FFF2-40B4-BE49-F238E27FC236}">
                <a16:creationId xmlns:a16="http://schemas.microsoft.com/office/drawing/2014/main" xmlns="" id="{C61BCCD6-E268-587E-0EAF-28CB168D13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91550" y="2968625"/>
            <a:ext cx="146050" cy="152400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FF33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KZ"/>
          </a:p>
        </p:txBody>
      </p:sp>
      <p:sp>
        <p:nvSpPr>
          <p:cNvPr id="45121" name="AutoShape 65">
            <a:extLst>
              <a:ext uri="{FF2B5EF4-FFF2-40B4-BE49-F238E27FC236}">
                <a16:creationId xmlns:a16="http://schemas.microsoft.com/office/drawing/2014/main" xmlns="" id="{B1D1848C-F410-D1FF-5D46-E419807282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53300" y="2035175"/>
            <a:ext cx="146050" cy="152400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33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KZ"/>
          </a:p>
        </p:txBody>
      </p:sp>
      <p:sp>
        <p:nvSpPr>
          <p:cNvPr id="45122" name="AutoShape 66">
            <a:extLst>
              <a:ext uri="{FF2B5EF4-FFF2-40B4-BE49-F238E27FC236}">
                <a16:creationId xmlns:a16="http://schemas.microsoft.com/office/drawing/2014/main" xmlns="" id="{47488C79-E859-C5AC-9D43-171441211A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45663" y="2006600"/>
            <a:ext cx="146050" cy="152400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33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KZ"/>
          </a:p>
        </p:txBody>
      </p:sp>
      <p:sp>
        <p:nvSpPr>
          <p:cNvPr id="8245" name="Line 67">
            <a:extLst>
              <a:ext uri="{FF2B5EF4-FFF2-40B4-BE49-F238E27FC236}">
                <a16:creationId xmlns:a16="http://schemas.microsoft.com/office/drawing/2014/main" xmlns="" id="{A57ECF98-3A5B-C236-1CC7-A2AAAC77F32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54463" y="2043113"/>
            <a:ext cx="0" cy="174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KZ"/>
          </a:p>
        </p:txBody>
      </p:sp>
      <p:graphicFrame>
        <p:nvGraphicFramePr>
          <p:cNvPr id="8246" name="Object 15">
            <a:extLst>
              <a:ext uri="{FF2B5EF4-FFF2-40B4-BE49-F238E27FC236}">
                <a16:creationId xmlns:a16="http://schemas.microsoft.com/office/drawing/2014/main" xmlns="" id="{974991AD-3CEB-3B36-C3C2-FDA48F2B828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41863" y="1438275"/>
          <a:ext cx="403225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61" name="Формула" r:id="rId20" imgW="279279" imgH="393529" progId="Equation.3">
                  <p:embed/>
                </p:oleObj>
              </mc:Choice>
              <mc:Fallback>
                <p:oleObj name="Формула" r:id="rId20" imgW="279279" imgH="393529" progId="Equation.3">
                  <p:embed/>
                  <p:pic>
                    <p:nvPicPr>
                      <p:cNvPr id="8246" name="Object 15">
                        <a:extLst>
                          <a:ext uri="{FF2B5EF4-FFF2-40B4-BE49-F238E27FC236}">
                            <a16:creationId xmlns:a16="http://schemas.microsoft.com/office/drawing/2014/main" xmlns="" id="{974991AD-3CEB-3B36-C3C2-FDA48F2B828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1863" y="1438275"/>
                        <a:ext cx="403225" cy="568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125" name="Arc 69">
            <a:extLst>
              <a:ext uri="{FF2B5EF4-FFF2-40B4-BE49-F238E27FC236}">
                <a16:creationId xmlns:a16="http://schemas.microsoft.com/office/drawing/2014/main" xmlns="" id="{F7E176FE-538A-3A56-6E37-16CB797701FD}"/>
              </a:ext>
            </a:extLst>
          </p:cNvPr>
          <p:cNvSpPr>
            <a:spLocks/>
          </p:cNvSpPr>
          <p:nvPr/>
        </p:nvSpPr>
        <p:spPr bwMode="auto">
          <a:xfrm rot="20990044" flipV="1">
            <a:off x="3767138" y="1671638"/>
            <a:ext cx="1330325" cy="1274762"/>
          </a:xfrm>
          <a:custGeom>
            <a:avLst/>
            <a:gdLst>
              <a:gd name="T0" fmla="*/ 0 w 20953"/>
              <a:gd name="T1" fmla="*/ 2147483646 h 21600"/>
              <a:gd name="T2" fmla="*/ 2147483646 w 20953"/>
              <a:gd name="T3" fmla="*/ 2147483646 h 21600"/>
              <a:gd name="T4" fmla="*/ 2147483646 w 20953"/>
              <a:gd name="T5" fmla="*/ 2147483646 h 21600"/>
              <a:gd name="T6" fmla="*/ 0 60000 65536"/>
              <a:gd name="T7" fmla="*/ 0 60000 65536"/>
              <a:gd name="T8" fmla="*/ 0 60000 65536"/>
              <a:gd name="T9" fmla="*/ 0 w 20953"/>
              <a:gd name="T10" fmla="*/ 0 h 21600"/>
              <a:gd name="T11" fmla="*/ 20953 w 20953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953" h="21600" fill="none" extrusionOk="0">
                <a:moveTo>
                  <a:pt x="-1" y="78"/>
                </a:moveTo>
                <a:cubicBezTo>
                  <a:pt x="613" y="26"/>
                  <a:pt x="1228" y="-1"/>
                  <a:pt x="1844" y="0"/>
                </a:cubicBezTo>
                <a:cubicBezTo>
                  <a:pt x="9859" y="0"/>
                  <a:pt x="17216" y="4438"/>
                  <a:pt x="20953" y="11529"/>
                </a:cubicBezTo>
              </a:path>
              <a:path w="20953" h="21600" stroke="0" extrusionOk="0">
                <a:moveTo>
                  <a:pt x="-1" y="78"/>
                </a:moveTo>
                <a:cubicBezTo>
                  <a:pt x="613" y="26"/>
                  <a:pt x="1228" y="-1"/>
                  <a:pt x="1844" y="0"/>
                </a:cubicBezTo>
                <a:cubicBezTo>
                  <a:pt x="9859" y="0"/>
                  <a:pt x="17216" y="4438"/>
                  <a:pt x="20953" y="11529"/>
                </a:cubicBezTo>
                <a:lnTo>
                  <a:pt x="1844" y="21600"/>
                </a:lnTo>
                <a:lnTo>
                  <a:pt x="-1" y="78"/>
                </a:lnTo>
                <a:close/>
              </a:path>
            </a:pathLst>
          </a:custGeom>
          <a:noFill/>
          <a:ln w="38100">
            <a:solidFill>
              <a:srgbClr val="3333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KZ"/>
          </a:p>
        </p:txBody>
      </p:sp>
      <p:sp>
        <p:nvSpPr>
          <p:cNvPr id="45126" name="Line 70">
            <a:extLst>
              <a:ext uri="{FF2B5EF4-FFF2-40B4-BE49-F238E27FC236}">
                <a16:creationId xmlns:a16="http://schemas.microsoft.com/office/drawing/2014/main" xmlns="" id="{C8D872E7-1629-AB01-CD50-556BDC270BB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97313" y="2103438"/>
            <a:ext cx="6580187" cy="3175"/>
          </a:xfrm>
          <a:prstGeom prst="line">
            <a:avLst/>
          </a:prstGeom>
          <a:noFill/>
          <a:ln w="38100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45127" name="Line 71">
            <a:extLst>
              <a:ext uri="{FF2B5EF4-FFF2-40B4-BE49-F238E27FC236}">
                <a16:creationId xmlns:a16="http://schemas.microsoft.com/office/drawing/2014/main" xmlns="" id="{C5830C45-C8E4-F5B1-C02A-6E5344AB6B2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280150" y="1327150"/>
            <a:ext cx="0" cy="1752600"/>
          </a:xfrm>
          <a:prstGeom prst="line">
            <a:avLst/>
          </a:prstGeom>
          <a:noFill/>
          <a:ln w="38100">
            <a:solidFill>
              <a:srgbClr val="33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45128" name="Line 72">
            <a:extLst>
              <a:ext uri="{FF2B5EF4-FFF2-40B4-BE49-F238E27FC236}">
                <a16:creationId xmlns:a16="http://schemas.microsoft.com/office/drawing/2014/main" xmlns="" id="{11B6C377-0B11-15A3-F6B3-75DBCCF1F767}"/>
              </a:ext>
            </a:extLst>
          </p:cNvPr>
          <p:cNvSpPr>
            <a:spLocks noChangeShapeType="1"/>
          </p:cNvSpPr>
          <p:nvPr/>
        </p:nvSpPr>
        <p:spPr bwMode="auto">
          <a:xfrm rot="-5400000">
            <a:off x="2668588" y="1277938"/>
            <a:ext cx="0" cy="1752600"/>
          </a:xfrm>
          <a:prstGeom prst="line">
            <a:avLst/>
          </a:prstGeom>
          <a:noFill/>
          <a:ln w="38100">
            <a:solidFill>
              <a:srgbClr val="3366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45129" name="AutoShape 73">
            <a:extLst>
              <a:ext uri="{FF2B5EF4-FFF2-40B4-BE49-F238E27FC236}">
                <a16:creationId xmlns:a16="http://schemas.microsoft.com/office/drawing/2014/main" xmlns="" id="{EC4820A0-828F-FBFE-3013-163996B596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36988" y="2971800"/>
            <a:ext cx="146050" cy="152400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FF33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KZ"/>
          </a:p>
        </p:txBody>
      </p:sp>
      <p:sp>
        <p:nvSpPr>
          <p:cNvPr id="45136" name="Arc 80">
            <a:extLst>
              <a:ext uri="{FF2B5EF4-FFF2-40B4-BE49-F238E27FC236}">
                <a16:creationId xmlns:a16="http://schemas.microsoft.com/office/drawing/2014/main" xmlns="" id="{F6107C79-CD20-92E6-8DD9-E7CC8F0E2A6C}"/>
              </a:ext>
            </a:extLst>
          </p:cNvPr>
          <p:cNvSpPr>
            <a:spLocks/>
          </p:cNvSpPr>
          <p:nvPr/>
        </p:nvSpPr>
        <p:spPr bwMode="auto">
          <a:xfrm flipH="1" flipV="1">
            <a:off x="3538538" y="2933700"/>
            <a:ext cx="341312" cy="119063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10800000" wrap="none" anchor="ctr"/>
          <a:lstStyle/>
          <a:p>
            <a:endParaRPr lang="ru-KZ"/>
          </a:p>
        </p:txBody>
      </p:sp>
      <p:graphicFrame>
        <p:nvGraphicFramePr>
          <p:cNvPr id="8260" name="Object 20">
            <a:extLst>
              <a:ext uri="{FF2B5EF4-FFF2-40B4-BE49-F238E27FC236}">
                <a16:creationId xmlns:a16="http://schemas.microsoft.com/office/drawing/2014/main" xmlns="" id="{909EFD6B-C534-BAA0-E04F-FE78A22548D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89363" y="1773238"/>
          <a:ext cx="401637" cy="220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62" name="Формула" r:id="rId22" imgW="253890" imgH="139639" progId="Equation.3">
                  <p:embed/>
                </p:oleObj>
              </mc:Choice>
              <mc:Fallback>
                <p:oleObj name="Формула" r:id="rId22" imgW="253890" imgH="139639" progId="Equation.3">
                  <p:embed/>
                  <p:pic>
                    <p:nvPicPr>
                      <p:cNvPr id="8260" name="Object 20">
                        <a:extLst>
                          <a:ext uri="{FF2B5EF4-FFF2-40B4-BE49-F238E27FC236}">
                            <a16:creationId xmlns:a16="http://schemas.microsoft.com/office/drawing/2014/main" xmlns="" id="{909EFD6B-C534-BAA0-E04F-FE78A22548D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9363" y="1773238"/>
                        <a:ext cx="401637" cy="220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61" name="Line 88">
            <a:extLst>
              <a:ext uri="{FF2B5EF4-FFF2-40B4-BE49-F238E27FC236}">
                <a16:creationId xmlns:a16="http://schemas.microsoft.com/office/drawing/2014/main" xmlns="" id="{DBD42759-C743-8D9D-47E1-9BD5E7332625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2138363"/>
            <a:ext cx="2290763" cy="15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KZ"/>
          </a:p>
        </p:txBody>
      </p:sp>
      <p:graphicFrame>
        <p:nvGraphicFramePr>
          <p:cNvPr id="8262" name="Object 21">
            <a:extLst>
              <a:ext uri="{FF2B5EF4-FFF2-40B4-BE49-F238E27FC236}">
                <a16:creationId xmlns:a16="http://schemas.microsoft.com/office/drawing/2014/main" xmlns="" id="{930B4A1E-8434-1964-9BCA-127142513A5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78113" y="3089275"/>
          <a:ext cx="403225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63" name="Формула" r:id="rId24" imgW="279279" imgH="393529" progId="Equation.3">
                  <p:embed/>
                </p:oleObj>
              </mc:Choice>
              <mc:Fallback>
                <p:oleObj name="Формула" r:id="rId24" imgW="279279" imgH="393529" progId="Equation.3">
                  <p:embed/>
                  <p:pic>
                    <p:nvPicPr>
                      <p:cNvPr id="8262" name="Object 21">
                        <a:extLst>
                          <a:ext uri="{FF2B5EF4-FFF2-40B4-BE49-F238E27FC236}">
                            <a16:creationId xmlns:a16="http://schemas.microsoft.com/office/drawing/2014/main" xmlns="" id="{930B4A1E-8434-1964-9BCA-127142513A5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8113" y="3089275"/>
                        <a:ext cx="403225" cy="568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146" name="Line 90">
            <a:extLst>
              <a:ext uri="{FF2B5EF4-FFF2-40B4-BE49-F238E27FC236}">
                <a16:creationId xmlns:a16="http://schemas.microsoft.com/office/drawing/2014/main" xmlns="" id="{196C58D2-F8D0-7269-57C1-8E0FD9A6565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322638" y="1566863"/>
            <a:ext cx="15875" cy="612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45147" name="Line 91">
            <a:extLst>
              <a:ext uri="{FF2B5EF4-FFF2-40B4-BE49-F238E27FC236}">
                <a16:creationId xmlns:a16="http://schemas.microsoft.com/office/drawing/2014/main" xmlns="" id="{90224A7B-433D-5FF1-2672-AD3CDD01AB7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336925" y="214947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8281" name="Text Box 119">
            <a:extLst>
              <a:ext uri="{FF2B5EF4-FFF2-40B4-BE49-F238E27FC236}">
                <a16:creationId xmlns:a16="http://schemas.microsoft.com/office/drawing/2014/main" xmlns="" id="{4B96B44E-3D34-5E80-363D-D9CBE2DA9F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6013" y="90170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800"/>
              <a:t>1</a:t>
            </a:r>
          </a:p>
        </p:txBody>
      </p:sp>
      <p:sp>
        <p:nvSpPr>
          <p:cNvPr id="8282" name="Text Box 120">
            <a:extLst>
              <a:ext uri="{FF2B5EF4-FFF2-40B4-BE49-F238E27FC236}">
                <a16:creationId xmlns:a16="http://schemas.microsoft.com/office/drawing/2014/main" xmlns="" id="{3DCE733E-F964-F7B7-6DD8-B166358EAE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06638" y="3027363"/>
            <a:ext cx="3714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800"/>
              <a:t>-1</a:t>
            </a:r>
          </a:p>
        </p:txBody>
      </p:sp>
      <p:sp>
        <p:nvSpPr>
          <p:cNvPr id="8283" name="Text Box 121">
            <a:extLst>
              <a:ext uri="{FF2B5EF4-FFF2-40B4-BE49-F238E27FC236}">
                <a16:creationId xmlns:a16="http://schemas.microsoft.com/office/drawing/2014/main" xmlns="" id="{83416C18-E4E3-E0F8-9EA4-AF2D9DD96A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151063"/>
            <a:ext cx="3714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800"/>
              <a:t>-1</a:t>
            </a:r>
          </a:p>
        </p:txBody>
      </p:sp>
      <p:sp>
        <p:nvSpPr>
          <p:cNvPr id="8284" name="Text Box 122">
            <a:extLst>
              <a:ext uri="{FF2B5EF4-FFF2-40B4-BE49-F238E27FC236}">
                <a16:creationId xmlns:a16="http://schemas.microsoft.com/office/drawing/2014/main" xmlns="" id="{2DDBEE35-0398-90EE-2FAC-73924C8B46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59138" y="180340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800"/>
              <a:t>1</a:t>
            </a:r>
          </a:p>
        </p:txBody>
      </p:sp>
      <p:sp>
        <p:nvSpPr>
          <p:cNvPr id="45179" name="Text Box 123">
            <a:extLst>
              <a:ext uri="{FF2B5EF4-FFF2-40B4-BE49-F238E27FC236}">
                <a16:creationId xmlns:a16="http://schemas.microsoft.com/office/drawing/2014/main" xmlns="" id="{884F8F2D-9714-59CE-8EEB-60026150AB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9113" y="2074863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ru-RU" sz="1800"/>
              <a:t>y</a:t>
            </a:r>
            <a:endParaRPr lang="ru-RU" altLang="ru-RU" sz="1800"/>
          </a:p>
        </p:txBody>
      </p:sp>
      <p:sp>
        <p:nvSpPr>
          <p:cNvPr id="45189" name="AutoShape 133">
            <a:extLst>
              <a:ext uri="{FF2B5EF4-FFF2-40B4-BE49-F238E27FC236}">
                <a16:creationId xmlns:a16="http://schemas.microsoft.com/office/drawing/2014/main" xmlns="" id="{B62B391C-A1F6-F6DF-14F0-5B2ECADA8A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00325" y="1247775"/>
            <a:ext cx="146050" cy="152400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KZ"/>
          </a:p>
        </p:txBody>
      </p:sp>
      <p:sp>
        <p:nvSpPr>
          <p:cNvPr id="45190" name="AutoShape 134">
            <a:extLst>
              <a:ext uri="{FF2B5EF4-FFF2-40B4-BE49-F238E27FC236}">
                <a16:creationId xmlns:a16="http://schemas.microsoft.com/office/drawing/2014/main" xmlns="" id="{58C15DFA-2E12-5E93-C71C-B32A91DB73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05088" y="2979738"/>
            <a:ext cx="146050" cy="152400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KZ"/>
          </a:p>
        </p:txBody>
      </p:sp>
      <p:sp>
        <p:nvSpPr>
          <p:cNvPr id="45191" name="AutoShape 135">
            <a:extLst>
              <a:ext uri="{FF2B5EF4-FFF2-40B4-BE49-F238E27FC236}">
                <a16:creationId xmlns:a16="http://schemas.microsoft.com/office/drawing/2014/main" xmlns="" id="{F27C38ED-E7BB-2D1F-4B1A-7091FA6421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3075" y="2055813"/>
            <a:ext cx="146050" cy="152400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FF33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KZ"/>
          </a:p>
        </p:txBody>
      </p:sp>
      <p:sp>
        <p:nvSpPr>
          <p:cNvPr id="45192" name="AutoShape 136">
            <a:extLst>
              <a:ext uri="{FF2B5EF4-FFF2-40B4-BE49-F238E27FC236}">
                <a16:creationId xmlns:a16="http://schemas.microsoft.com/office/drawing/2014/main" xmlns="" id="{3355FB05-2BB7-37AD-B94D-A822D807EBEA}"/>
              </a:ext>
            </a:extLst>
          </p:cNvPr>
          <p:cNvSpPr>
            <a:spLocks/>
          </p:cNvSpPr>
          <p:nvPr/>
        </p:nvSpPr>
        <p:spPr bwMode="auto">
          <a:xfrm rot="5400000">
            <a:off x="7308850" y="-412750"/>
            <a:ext cx="292100" cy="4673600"/>
          </a:xfrm>
          <a:prstGeom prst="leftBrace">
            <a:avLst>
              <a:gd name="adj1" fmla="val 133333"/>
              <a:gd name="adj2" fmla="val 50000"/>
            </a:avLst>
          </a:prstGeom>
          <a:noFill/>
          <a:ln w="28575">
            <a:solidFill>
              <a:srgbClr val="FF99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45193" name="Arc 137">
            <a:extLst>
              <a:ext uri="{FF2B5EF4-FFF2-40B4-BE49-F238E27FC236}">
                <a16:creationId xmlns:a16="http://schemas.microsoft.com/office/drawing/2014/main" xmlns="" id="{ECDED36D-8A89-4EBA-F7A1-0A60B8459174}"/>
              </a:ext>
            </a:extLst>
          </p:cNvPr>
          <p:cNvSpPr>
            <a:spLocks/>
          </p:cNvSpPr>
          <p:nvPr/>
        </p:nvSpPr>
        <p:spPr bwMode="auto">
          <a:xfrm>
            <a:off x="2679700" y="1295400"/>
            <a:ext cx="863600" cy="85090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38100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KZ"/>
          </a:p>
        </p:txBody>
      </p:sp>
      <p:sp>
        <p:nvSpPr>
          <p:cNvPr id="45194" name="Arc 138">
            <a:extLst>
              <a:ext uri="{FF2B5EF4-FFF2-40B4-BE49-F238E27FC236}">
                <a16:creationId xmlns:a16="http://schemas.microsoft.com/office/drawing/2014/main" xmlns="" id="{2708C55C-0819-7122-8F95-CCCCCB6964CA}"/>
              </a:ext>
            </a:extLst>
          </p:cNvPr>
          <p:cNvSpPr>
            <a:spLocks/>
          </p:cNvSpPr>
          <p:nvPr/>
        </p:nvSpPr>
        <p:spPr bwMode="auto">
          <a:xfrm flipH="1">
            <a:off x="1816100" y="1308100"/>
            <a:ext cx="850900" cy="83820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38100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KZ"/>
          </a:p>
        </p:txBody>
      </p:sp>
      <p:sp>
        <p:nvSpPr>
          <p:cNvPr id="45195" name="Arc 139">
            <a:extLst>
              <a:ext uri="{FF2B5EF4-FFF2-40B4-BE49-F238E27FC236}">
                <a16:creationId xmlns:a16="http://schemas.microsoft.com/office/drawing/2014/main" xmlns="" id="{C6C6098C-5852-F588-DAB4-9610B2EE3C7D}"/>
              </a:ext>
            </a:extLst>
          </p:cNvPr>
          <p:cNvSpPr>
            <a:spLocks/>
          </p:cNvSpPr>
          <p:nvPr/>
        </p:nvSpPr>
        <p:spPr bwMode="auto">
          <a:xfrm flipH="1" flipV="1">
            <a:off x="1828800" y="2146300"/>
            <a:ext cx="825500" cy="90170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38100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KZ"/>
          </a:p>
        </p:txBody>
      </p:sp>
      <p:sp>
        <p:nvSpPr>
          <p:cNvPr id="45196" name="Arc 140">
            <a:extLst>
              <a:ext uri="{FF2B5EF4-FFF2-40B4-BE49-F238E27FC236}">
                <a16:creationId xmlns:a16="http://schemas.microsoft.com/office/drawing/2014/main" xmlns="" id="{6B23ED76-DD0F-1158-62D0-A8C67FB77A3F}"/>
              </a:ext>
            </a:extLst>
          </p:cNvPr>
          <p:cNvSpPr>
            <a:spLocks/>
          </p:cNvSpPr>
          <p:nvPr/>
        </p:nvSpPr>
        <p:spPr bwMode="auto">
          <a:xfrm flipV="1">
            <a:off x="2693988" y="2198688"/>
            <a:ext cx="863600" cy="85090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38100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K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5" name="TextBox 104">
                <a:extLst>
                  <a:ext uri="{FF2B5EF4-FFF2-40B4-BE49-F238E27FC236}">
                    <a16:creationId xmlns:a16="http://schemas.microsoft.com/office/drawing/2014/main" xmlns="" id="{97D573F7-353B-2F5D-C14F-CBFEFA2823DE}"/>
                  </a:ext>
                </a:extLst>
              </p:cNvPr>
              <p:cNvSpPr txBox="1"/>
              <p:nvPr/>
            </p:nvSpPr>
            <p:spPr>
              <a:xfrm>
                <a:off x="2481262" y="4096804"/>
                <a:ext cx="8334520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𝑦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=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𝑐𝑜𝑠𝑥</m:t>
                    </m:r>
                  </m:oMath>
                </a14:m>
                <a:r>
                  <a:rPr lang="en-US" sz="32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kk-KZ" sz="32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функциясының қасиеттері</a:t>
                </a:r>
                <a:endParaRPr lang="kk-KZ" sz="32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05" name="TextBox 104">
                <a:extLst>
                  <a:ext uri="{FF2B5EF4-FFF2-40B4-BE49-F238E27FC236}">
                    <a16:creationId xmlns:a16="http://schemas.microsoft.com/office/drawing/2014/main" id="{97D573F7-353B-2F5D-C14F-CBFEFA2823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1262" y="4096804"/>
                <a:ext cx="8334520" cy="584775"/>
              </a:xfrm>
              <a:prstGeom prst="rect">
                <a:avLst/>
              </a:prstGeom>
              <a:blipFill>
                <a:blip r:embed="rId25"/>
                <a:stretch>
                  <a:fillRect t="-14583" b="-3229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6" name="TextBox 105">
                <a:extLst>
                  <a:ext uri="{FF2B5EF4-FFF2-40B4-BE49-F238E27FC236}">
                    <a16:creationId xmlns:a16="http://schemas.microsoft.com/office/drawing/2014/main" xmlns="" id="{97D573F7-353B-2F5D-C14F-CBFEFA2823DE}"/>
                  </a:ext>
                </a:extLst>
              </p:cNvPr>
              <p:cNvSpPr txBox="1"/>
              <p:nvPr/>
            </p:nvSpPr>
            <p:spPr>
              <a:xfrm>
                <a:off x="2944018" y="4708371"/>
                <a:ext cx="3404395" cy="146924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457200" indent="-457200" eaLnBrk="1" fontAlgn="auto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Font typeface="Wingdings" panose="05000000000000000000" pitchFamily="2" charset="2"/>
                  <a:buChar char="Ø"/>
                  <a:defRPr/>
                </a:pP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𝑇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=2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𝜋</m:t>
                    </m:r>
                  </m:oMath>
                </a14:m>
                <a:endParaRPr lang="en-US" sz="320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marL="457200" indent="-457200" eaLnBrk="1" fontAlgn="auto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Font typeface="Wingdings" panose="05000000000000000000" pitchFamily="2" charset="2"/>
                  <a:buChar char="Ø"/>
                  <a:defRPr/>
                </a:pPr>
                <a:r>
                  <a:rPr lang="kk-KZ" sz="32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Функция жұп</a:t>
                </a:r>
                <a:endParaRPr lang="kk-KZ" sz="32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06" name="TextBox 105">
                <a:extLst>
                  <a:ext uri="{FF2B5EF4-FFF2-40B4-BE49-F238E27FC236}">
                    <a16:creationId xmlns:a16="http://schemas.microsoft.com/office/drawing/2014/main" id="{97D573F7-353B-2F5D-C14F-CBFEFA2823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44018" y="4708371"/>
                <a:ext cx="3404395" cy="1469248"/>
              </a:xfrm>
              <a:prstGeom prst="rect">
                <a:avLst/>
              </a:prstGeom>
              <a:blipFill>
                <a:blip r:embed="rId26"/>
                <a:stretch>
                  <a:fillRect l="-4122" b="-128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1" name="TextBox 80"/>
              <p:cNvSpPr txBox="1"/>
              <p:nvPr/>
            </p:nvSpPr>
            <p:spPr>
              <a:xfrm>
                <a:off x="10218885" y="2027304"/>
                <a:ext cx="3679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81" name="TextBox 8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18885" y="2027304"/>
                <a:ext cx="367986" cy="369332"/>
              </a:xfrm>
              <a:prstGeom prst="rect">
                <a:avLst/>
              </a:prstGeom>
              <a:blipFill>
                <a:blip r:embed="rId2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2" name="TextBox 81"/>
              <p:cNvSpPr txBox="1"/>
              <p:nvPr/>
            </p:nvSpPr>
            <p:spPr>
              <a:xfrm>
                <a:off x="5990375" y="855276"/>
                <a:ext cx="37138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82" name="TextBox 8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90375" y="855276"/>
                <a:ext cx="371384" cy="369332"/>
              </a:xfrm>
              <a:prstGeom prst="rect">
                <a:avLst/>
              </a:prstGeom>
              <a:blipFill>
                <a:blip r:embed="rId28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2"/>
    </p:custDataLst>
    <p:extLst>
      <p:ext uri="{BB962C8B-B14F-4D97-AF65-F5344CB8AC3E}">
        <p14:creationId xmlns:p14="http://schemas.microsoft.com/office/powerpoint/2010/main" val="56742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7408"/>
    </mc:Choice>
    <mc:Fallback xmlns="">
      <p:transition spd="slow" advTm="4740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45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45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45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45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45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1000"/>
                                        <p:tgtEl>
                                          <p:spTgt spid="45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1000"/>
                                        <p:tgtEl>
                                          <p:spTgt spid="45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1000"/>
                                        <p:tgtEl>
                                          <p:spTgt spid="45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1000"/>
                                        <p:tgtEl>
                                          <p:spTgt spid="45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1000"/>
                                        <p:tgtEl>
                                          <p:spTgt spid="45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1000"/>
                                        <p:tgtEl>
                                          <p:spTgt spid="45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1000"/>
                                        <p:tgtEl>
                                          <p:spTgt spid="4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1000"/>
                                        <p:tgtEl>
                                          <p:spTgt spid="45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1000"/>
                                        <p:tgtEl>
                                          <p:spTgt spid="45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1000"/>
                                        <p:tgtEl>
                                          <p:spTgt spid="45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1000"/>
                                        <p:tgtEl>
                                          <p:spTgt spid="45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1000"/>
                                        <p:tgtEl>
                                          <p:spTgt spid="45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1000"/>
                                        <p:tgtEl>
                                          <p:spTgt spid="4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1000"/>
                                        <p:tgtEl>
                                          <p:spTgt spid="45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0" dur="1000"/>
                                        <p:tgtEl>
                                          <p:spTgt spid="45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106" grpId="0"/>
      <p:bldP spid="45107" grpId="0"/>
      <p:bldP spid="45179" grpId="0"/>
      <p:bldP spid="4519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194" name="WordArt 4">
                <a:extLst>
                  <a:ext uri="{FF2B5EF4-FFF2-40B4-BE49-F238E27FC236}">
                    <a16:creationId xmlns:a16="http://schemas.microsoft.com/office/drawing/2014/main" xmlns="" id="{A550A71A-1C4D-1BA9-2C25-05747198F3D0}"/>
                  </a:ext>
                </a:extLst>
              </p:cNvPr>
              <p:cNvSpPr>
                <a:spLocks noChangeArrowheads="1" noChangeShapeType="1" noTextEdit="1"/>
              </p:cNvSpPr>
              <p:nvPr/>
            </p:nvSpPr>
            <p:spPr bwMode="auto">
              <a:xfrm>
                <a:off x="1981200" y="277813"/>
                <a:ext cx="8302625" cy="515937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14:m>
                  <m:oMath xmlns:m="http://schemas.openxmlformats.org/officeDocument/2006/math">
                    <m:r>
                      <a:rPr lang="kk-KZ" sz="2400" i="1" kern="10" dirty="0" smtClean="0">
                        <a:ln w="9525">
                          <a:solidFill>
                            <a:srgbClr val="663300"/>
                          </a:solidFill>
                          <a:round/>
                          <a:headEnd/>
                          <a:tailEnd/>
                        </a:ln>
                        <a:solidFill>
                          <a:srgbClr val="002060"/>
                        </a:solidFill>
                        <a:effectLst>
                          <a:outerShdw dist="35921" dir="2700000" algn="ctr" rotWithShape="0">
                            <a:srgbClr val="868686">
                              <a:alpha val="50000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 </m:t>
                    </m:r>
                    <m:r>
                      <a:rPr lang="en-US" sz="2400" b="0" i="1" kern="10" dirty="0" smtClean="0">
                        <a:ln w="9525">
                          <a:solidFill>
                            <a:srgbClr val="663300"/>
                          </a:solidFill>
                          <a:round/>
                          <a:headEnd/>
                          <a:tailEnd/>
                        </a:ln>
                        <a:solidFill>
                          <a:srgbClr val="002060"/>
                        </a:solidFill>
                        <a:effectLst>
                          <a:outerShdw dist="35921" dir="2700000" algn="ctr" rotWithShape="0">
                            <a:srgbClr val="868686">
                              <a:alpha val="50000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𝑦</m:t>
                    </m:r>
                    <m:r>
                      <a:rPr lang="kk-KZ" sz="2400" i="1" kern="10" dirty="0" smtClean="0">
                        <a:ln w="9525">
                          <a:solidFill>
                            <a:srgbClr val="663300"/>
                          </a:solidFill>
                          <a:round/>
                          <a:headEnd/>
                          <a:tailEnd/>
                        </a:ln>
                        <a:solidFill>
                          <a:srgbClr val="002060"/>
                        </a:solidFill>
                        <a:effectLst>
                          <a:outerShdw dist="35921" dir="2700000" algn="ctr" rotWithShape="0">
                            <a:srgbClr val="868686">
                              <a:alpha val="50000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=</m:t>
                    </m:r>
                    <m:r>
                      <a:rPr lang="en-US" sz="2400" i="1" kern="10" dirty="0" err="1">
                        <a:ln w="9525">
                          <a:solidFill>
                            <a:srgbClr val="663300"/>
                          </a:solidFill>
                          <a:round/>
                          <a:headEnd/>
                          <a:tailEnd/>
                        </a:ln>
                        <a:solidFill>
                          <a:srgbClr val="002060"/>
                        </a:solidFill>
                        <a:effectLst>
                          <a:outerShdw dist="35921" dir="2700000" algn="ctr" rotWithShape="0">
                            <a:srgbClr val="868686">
                              <a:alpha val="50000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𝑐𝑜𝑠𝑥</m:t>
                    </m:r>
                    <m:r>
                      <a:rPr lang="en-US" sz="2400" i="1" kern="10" dirty="0">
                        <a:ln w="9525">
                          <a:solidFill>
                            <a:srgbClr val="663300"/>
                          </a:solidFill>
                          <a:round/>
                          <a:headEnd/>
                          <a:tailEnd/>
                        </a:ln>
                        <a:solidFill>
                          <a:srgbClr val="002060"/>
                        </a:solidFill>
                        <a:effectLst>
                          <a:outerShdw dist="35921" dir="2700000" algn="ctr" rotWithShape="0">
                            <a:srgbClr val="868686">
                              <a:alpha val="50000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  </m:t>
                    </m:r>
                  </m:oMath>
                </a14:m>
                <a:r>
                  <a:rPr lang="kk-KZ" sz="2400" kern="10" dirty="0">
                    <a:ln w="9525">
                      <a:solidFill>
                        <a:srgbClr val="663300"/>
                      </a:solidFill>
                      <a:round/>
                      <a:headEnd/>
                      <a:tailEnd/>
                    </a:ln>
                    <a:solidFill>
                      <a:srgbClr val="002060"/>
                    </a:solidFill>
                    <a:effectLst>
                      <a:outerShdw dist="35921" dir="2700000" algn="ctr" rotWithShape="0">
                        <a:srgbClr val="868686">
                          <a:alpha val="50000"/>
                        </a:srgbClr>
                      </a:outerShdw>
                    </a:effectLst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функциясының графигі</a:t>
                </a:r>
                <a:endParaRPr lang="ru-KZ" sz="2400" kern="10" dirty="0">
                  <a:ln w="9525">
                    <a:solidFill>
                      <a:srgbClr val="663300"/>
                    </a:solidFill>
                    <a:round/>
                    <a:headEnd/>
                    <a:tailEnd/>
                  </a:ln>
                  <a:solidFill>
                    <a:srgbClr val="002060"/>
                  </a:solidFill>
                  <a:effectLst>
                    <a:outerShdw dist="35921" dir="2700000" algn="ctr" rotWithShape="0">
                      <a:srgbClr val="868686">
                        <a:alpha val="50000"/>
                      </a:srgbClr>
                    </a:outerShdw>
                  </a:effectLst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8194" name="WordArt 4">
                <a:extLst>
                  <a:ext uri="{FF2B5EF4-FFF2-40B4-BE49-F238E27FC236}">
                    <a16:creationId xmlns:a16="http://schemas.microsoft.com/office/drawing/2014/main" id="{A550A71A-1C4D-1BA9-2C25-05747198F3D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981200" y="277813"/>
                <a:ext cx="8302625" cy="515937"/>
              </a:xfrm>
              <a:prstGeom prst="rect">
                <a:avLst/>
              </a:prstGeom>
              <a:blipFill>
                <a:blip r:embed="rId6"/>
                <a:stretch>
                  <a:fillRect t="-2381" r="-441" b="-714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195" name="Line 5">
            <a:extLst>
              <a:ext uri="{FF2B5EF4-FFF2-40B4-BE49-F238E27FC236}">
                <a16:creationId xmlns:a16="http://schemas.microsoft.com/office/drawing/2014/main" xmlns="" id="{756AD0E4-006E-D868-7965-F0EE6AC9924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63825" y="954088"/>
            <a:ext cx="31750" cy="2359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8196" name="Oval 6">
            <a:extLst>
              <a:ext uri="{FF2B5EF4-FFF2-40B4-BE49-F238E27FC236}">
                <a16:creationId xmlns:a16="http://schemas.microsoft.com/office/drawing/2014/main" xmlns="" id="{9C57A234-265D-8B87-DB57-0F4F100141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0388" y="1325563"/>
            <a:ext cx="1728787" cy="172878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8197" name="Line 7">
            <a:extLst>
              <a:ext uri="{FF2B5EF4-FFF2-40B4-BE49-F238E27FC236}">
                <a16:creationId xmlns:a16="http://schemas.microsoft.com/office/drawing/2014/main" xmlns="" id="{E6539A32-8072-B039-73B0-85DC8EBF395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75088" y="2112963"/>
            <a:ext cx="6678612" cy="31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8198" name="Line 8">
            <a:extLst>
              <a:ext uri="{FF2B5EF4-FFF2-40B4-BE49-F238E27FC236}">
                <a16:creationId xmlns:a16="http://schemas.microsoft.com/office/drawing/2014/main" xmlns="" id="{4388EDBE-5F23-82C4-5A36-8CC7237B49C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283325" y="923925"/>
            <a:ext cx="0" cy="23764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8199" name="Line 9">
            <a:extLst>
              <a:ext uri="{FF2B5EF4-FFF2-40B4-BE49-F238E27FC236}">
                <a16:creationId xmlns:a16="http://schemas.microsoft.com/office/drawing/2014/main" xmlns="" id="{A09FA3E4-F365-C8C4-6078-1F2479C4BF8B}"/>
              </a:ext>
            </a:extLst>
          </p:cNvPr>
          <p:cNvSpPr>
            <a:spLocks noChangeShapeType="1"/>
          </p:cNvSpPr>
          <p:nvPr/>
        </p:nvSpPr>
        <p:spPr bwMode="auto">
          <a:xfrm>
            <a:off x="6215063" y="1343025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8200" name="Line 10">
            <a:extLst>
              <a:ext uri="{FF2B5EF4-FFF2-40B4-BE49-F238E27FC236}">
                <a16:creationId xmlns:a16="http://schemas.microsoft.com/office/drawing/2014/main" xmlns="" id="{92B12C45-9AE7-9B66-213D-0BBC3CF277BB}"/>
              </a:ext>
            </a:extLst>
          </p:cNvPr>
          <p:cNvSpPr>
            <a:spLocks noChangeShapeType="1"/>
          </p:cNvSpPr>
          <p:nvPr/>
        </p:nvSpPr>
        <p:spPr bwMode="auto">
          <a:xfrm>
            <a:off x="6197600" y="3070225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8201" name="Line 11">
            <a:extLst>
              <a:ext uri="{FF2B5EF4-FFF2-40B4-BE49-F238E27FC236}">
                <a16:creationId xmlns:a16="http://schemas.microsoft.com/office/drawing/2014/main" xmlns="" id="{C1E40CED-C32F-8932-C723-65ED27D30E1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276975" y="2081213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8202" name="Line 12">
            <a:extLst>
              <a:ext uri="{FF2B5EF4-FFF2-40B4-BE49-F238E27FC236}">
                <a16:creationId xmlns:a16="http://schemas.microsoft.com/office/drawing/2014/main" xmlns="" id="{ED22312C-B67D-8305-198B-F9C92FB371F7}"/>
              </a:ext>
            </a:extLst>
          </p:cNvPr>
          <p:cNvSpPr>
            <a:spLocks noChangeShapeType="1"/>
          </p:cNvSpPr>
          <p:nvPr/>
        </p:nvSpPr>
        <p:spPr bwMode="auto">
          <a:xfrm>
            <a:off x="8658225" y="2092325"/>
            <a:ext cx="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8203" name="Line 13">
            <a:extLst>
              <a:ext uri="{FF2B5EF4-FFF2-40B4-BE49-F238E27FC236}">
                <a16:creationId xmlns:a16="http://schemas.microsoft.com/office/drawing/2014/main" xmlns="" id="{BB30E3DE-1EE4-7BA0-338A-D79F4F156E44}"/>
              </a:ext>
            </a:extLst>
          </p:cNvPr>
          <p:cNvSpPr>
            <a:spLocks noChangeShapeType="1"/>
          </p:cNvSpPr>
          <p:nvPr/>
        </p:nvSpPr>
        <p:spPr bwMode="auto">
          <a:xfrm>
            <a:off x="9831388" y="2055813"/>
            <a:ext cx="0" cy="1793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8204" name="Line 14">
            <a:extLst>
              <a:ext uri="{FF2B5EF4-FFF2-40B4-BE49-F238E27FC236}">
                <a16:creationId xmlns:a16="http://schemas.microsoft.com/office/drawing/2014/main" xmlns="" id="{B3D58D2C-CEAD-113A-AF97-ED34DB178158}"/>
              </a:ext>
            </a:extLst>
          </p:cNvPr>
          <p:cNvSpPr>
            <a:spLocks noChangeShapeType="1"/>
          </p:cNvSpPr>
          <p:nvPr/>
        </p:nvSpPr>
        <p:spPr bwMode="auto">
          <a:xfrm>
            <a:off x="5081588" y="2035175"/>
            <a:ext cx="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8205" name="Text Box 15">
            <a:extLst>
              <a:ext uri="{FF2B5EF4-FFF2-40B4-BE49-F238E27FC236}">
                <a16:creationId xmlns:a16="http://schemas.microsoft.com/office/drawing/2014/main" xmlns="" id="{84004C22-B529-950C-9000-0400BFEEDA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00750" y="1263647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ru-RU" sz="1800" dirty="0"/>
              <a:t>1</a:t>
            </a:r>
            <a:endParaRPr lang="ru-RU" altLang="ru-RU" sz="1800" dirty="0"/>
          </a:p>
        </p:txBody>
      </p:sp>
      <p:sp>
        <p:nvSpPr>
          <p:cNvPr id="8206" name="Text Box 16">
            <a:extLst>
              <a:ext uri="{FF2B5EF4-FFF2-40B4-BE49-F238E27FC236}">
                <a16:creationId xmlns:a16="http://schemas.microsoft.com/office/drawing/2014/main" xmlns="" id="{51BD4CBE-292D-C979-7B98-4677B31B45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11838" y="2852738"/>
            <a:ext cx="3714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ru-RU" sz="1800"/>
              <a:t>-1</a:t>
            </a:r>
            <a:endParaRPr lang="ru-RU" altLang="ru-RU" sz="1800"/>
          </a:p>
        </p:txBody>
      </p:sp>
      <p:sp>
        <p:nvSpPr>
          <p:cNvPr id="45073" name="Arc 17">
            <a:extLst>
              <a:ext uri="{FF2B5EF4-FFF2-40B4-BE49-F238E27FC236}">
                <a16:creationId xmlns:a16="http://schemas.microsoft.com/office/drawing/2014/main" xmlns="" id="{1E64FF03-B971-21A0-C0E3-245C86D15160}"/>
              </a:ext>
            </a:extLst>
          </p:cNvPr>
          <p:cNvSpPr>
            <a:spLocks/>
          </p:cNvSpPr>
          <p:nvPr/>
        </p:nvSpPr>
        <p:spPr bwMode="auto">
          <a:xfrm rot="10752293" flipH="1">
            <a:off x="2705100" y="2178050"/>
            <a:ext cx="863600" cy="86360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38100">
            <a:solidFill>
              <a:srgbClr val="CC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KZ"/>
          </a:p>
        </p:txBody>
      </p:sp>
      <p:sp>
        <p:nvSpPr>
          <p:cNvPr id="45074" name="Arc 18">
            <a:extLst>
              <a:ext uri="{FF2B5EF4-FFF2-40B4-BE49-F238E27FC236}">
                <a16:creationId xmlns:a16="http://schemas.microsoft.com/office/drawing/2014/main" xmlns="" id="{7F7A8557-8C34-11E0-AA1D-60E2853F50F6}"/>
              </a:ext>
            </a:extLst>
          </p:cNvPr>
          <p:cNvSpPr>
            <a:spLocks/>
          </p:cNvSpPr>
          <p:nvPr/>
        </p:nvSpPr>
        <p:spPr bwMode="auto">
          <a:xfrm rot="5135565" flipH="1">
            <a:off x="2629693" y="1304132"/>
            <a:ext cx="912813" cy="863600"/>
          </a:xfrm>
          <a:custGeom>
            <a:avLst/>
            <a:gdLst>
              <a:gd name="T0" fmla="*/ 0 w 22811"/>
              <a:gd name="T1" fmla="*/ 2147483646 h 21600"/>
              <a:gd name="T2" fmla="*/ 2147483646 w 22811"/>
              <a:gd name="T3" fmla="*/ 2147483646 h 21600"/>
              <a:gd name="T4" fmla="*/ 2147483646 w 22811"/>
              <a:gd name="T5" fmla="*/ 2147483646 h 21600"/>
              <a:gd name="T6" fmla="*/ 0 60000 65536"/>
              <a:gd name="T7" fmla="*/ 0 60000 65536"/>
              <a:gd name="T8" fmla="*/ 0 60000 65536"/>
              <a:gd name="T9" fmla="*/ 0 w 22811"/>
              <a:gd name="T10" fmla="*/ 0 h 21600"/>
              <a:gd name="T11" fmla="*/ 22811 w 22811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811" h="21600" fill="none" extrusionOk="0">
                <a:moveTo>
                  <a:pt x="-1" y="38"/>
                </a:moveTo>
                <a:cubicBezTo>
                  <a:pt x="430" y="12"/>
                  <a:pt x="862" y="-1"/>
                  <a:pt x="1294" y="0"/>
                </a:cubicBezTo>
                <a:cubicBezTo>
                  <a:pt x="12491" y="0"/>
                  <a:pt x="21831" y="8556"/>
                  <a:pt x="22811" y="19710"/>
                </a:cubicBezTo>
              </a:path>
              <a:path w="22811" h="21600" stroke="0" extrusionOk="0">
                <a:moveTo>
                  <a:pt x="-1" y="38"/>
                </a:moveTo>
                <a:cubicBezTo>
                  <a:pt x="430" y="12"/>
                  <a:pt x="862" y="-1"/>
                  <a:pt x="1294" y="0"/>
                </a:cubicBezTo>
                <a:cubicBezTo>
                  <a:pt x="12491" y="0"/>
                  <a:pt x="21831" y="8556"/>
                  <a:pt x="22811" y="19710"/>
                </a:cubicBezTo>
                <a:lnTo>
                  <a:pt x="1294" y="21600"/>
                </a:lnTo>
                <a:lnTo>
                  <a:pt x="-1" y="38"/>
                </a:lnTo>
                <a:close/>
              </a:path>
            </a:pathLst>
          </a:custGeom>
          <a:noFill/>
          <a:ln w="38100">
            <a:solidFill>
              <a:srgbClr val="CC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KZ"/>
          </a:p>
        </p:txBody>
      </p:sp>
      <p:sp>
        <p:nvSpPr>
          <p:cNvPr id="45075" name="Arc 19">
            <a:extLst>
              <a:ext uri="{FF2B5EF4-FFF2-40B4-BE49-F238E27FC236}">
                <a16:creationId xmlns:a16="http://schemas.microsoft.com/office/drawing/2014/main" xmlns="" id="{625B1A92-C3CF-F692-9D1E-79B8F59D84E3}"/>
              </a:ext>
            </a:extLst>
          </p:cNvPr>
          <p:cNvSpPr>
            <a:spLocks/>
          </p:cNvSpPr>
          <p:nvPr/>
        </p:nvSpPr>
        <p:spPr bwMode="auto">
          <a:xfrm rot="38112" flipH="1">
            <a:off x="1824038" y="1296988"/>
            <a:ext cx="863600" cy="873125"/>
          </a:xfrm>
          <a:custGeom>
            <a:avLst/>
            <a:gdLst>
              <a:gd name="T0" fmla="*/ 0 w 21600"/>
              <a:gd name="T1" fmla="*/ 0 h 21855"/>
              <a:gd name="T2" fmla="*/ 2147483646 w 21600"/>
              <a:gd name="T3" fmla="*/ 2147483646 h 21855"/>
              <a:gd name="T4" fmla="*/ 0 w 21600"/>
              <a:gd name="T5" fmla="*/ 2147483646 h 21855"/>
              <a:gd name="T6" fmla="*/ 0 60000 65536"/>
              <a:gd name="T7" fmla="*/ 0 60000 65536"/>
              <a:gd name="T8" fmla="*/ 0 60000 65536"/>
              <a:gd name="T9" fmla="*/ 0 w 21600"/>
              <a:gd name="T10" fmla="*/ 0 h 21855"/>
              <a:gd name="T11" fmla="*/ 21600 w 21600"/>
              <a:gd name="T12" fmla="*/ 21855 h 2185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855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1685"/>
                  <a:pt x="21599" y="21770"/>
                  <a:pt x="21598" y="21855"/>
                </a:cubicBezTo>
              </a:path>
              <a:path w="21600" h="21855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1685"/>
                  <a:pt x="21599" y="21770"/>
                  <a:pt x="21598" y="21855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38100">
            <a:solidFill>
              <a:srgbClr val="CC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KZ"/>
          </a:p>
        </p:txBody>
      </p:sp>
      <p:sp>
        <p:nvSpPr>
          <p:cNvPr id="45076" name="Arc 20">
            <a:extLst>
              <a:ext uri="{FF2B5EF4-FFF2-40B4-BE49-F238E27FC236}">
                <a16:creationId xmlns:a16="http://schemas.microsoft.com/office/drawing/2014/main" xmlns="" id="{687210CE-C281-DB4A-9606-D72B17D0FDC1}"/>
              </a:ext>
            </a:extLst>
          </p:cNvPr>
          <p:cNvSpPr>
            <a:spLocks/>
          </p:cNvSpPr>
          <p:nvPr/>
        </p:nvSpPr>
        <p:spPr bwMode="auto">
          <a:xfrm rot="16089829" flipH="1">
            <a:off x="1784350" y="2165350"/>
            <a:ext cx="939800" cy="863600"/>
          </a:xfrm>
          <a:custGeom>
            <a:avLst/>
            <a:gdLst>
              <a:gd name="T0" fmla="*/ 0 w 23482"/>
              <a:gd name="T1" fmla="*/ 2147483646 h 21600"/>
              <a:gd name="T2" fmla="*/ 2147483646 w 23482"/>
              <a:gd name="T3" fmla="*/ 2147483646 h 21600"/>
              <a:gd name="T4" fmla="*/ 2147483646 w 23482"/>
              <a:gd name="T5" fmla="*/ 2147483646 h 21600"/>
              <a:gd name="T6" fmla="*/ 0 60000 65536"/>
              <a:gd name="T7" fmla="*/ 0 60000 65536"/>
              <a:gd name="T8" fmla="*/ 0 60000 65536"/>
              <a:gd name="T9" fmla="*/ 0 w 23482"/>
              <a:gd name="T10" fmla="*/ 0 h 21600"/>
              <a:gd name="T11" fmla="*/ 23482 w 23482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3482" h="21600" fill="none" extrusionOk="0">
                <a:moveTo>
                  <a:pt x="0" y="82"/>
                </a:moveTo>
                <a:cubicBezTo>
                  <a:pt x="625" y="27"/>
                  <a:pt x="1253" y="-1"/>
                  <a:pt x="1882" y="0"/>
                </a:cubicBezTo>
                <a:cubicBezTo>
                  <a:pt x="13793" y="0"/>
                  <a:pt x="23456" y="9642"/>
                  <a:pt x="23481" y="21553"/>
                </a:cubicBezTo>
              </a:path>
              <a:path w="23482" h="21600" stroke="0" extrusionOk="0">
                <a:moveTo>
                  <a:pt x="0" y="82"/>
                </a:moveTo>
                <a:cubicBezTo>
                  <a:pt x="625" y="27"/>
                  <a:pt x="1253" y="-1"/>
                  <a:pt x="1882" y="0"/>
                </a:cubicBezTo>
                <a:cubicBezTo>
                  <a:pt x="13793" y="0"/>
                  <a:pt x="23456" y="9642"/>
                  <a:pt x="23481" y="21553"/>
                </a:cubicBezTo>
                <a:lnTo>
                  <a:pt x="1882" y="21600"/>
                </a:lnTo>
                <a:lnTo>
                  <a:pt x="0" y="82"/>
                </a:lnTo>
                <a:close/>
              </a:path>
            </a:pathLst>
          </a:custGeom>
          <a:noFill/>
          <a:ln w="38100">
            <a:solidFill>
              <a:srgbClr val="CC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KZ"/>
          </a:p>
        </p:txBody>
      </p:sp>
      <p:sp>
        <p:nvSpPr>
          <p:cNvPr id="8211" name="Text Box 21">
            <a:extLst>
              <a:ext uri="{FF2B5EF4-FFF2-40B4-BE49-F238E27FC236}">
                <a16:creationId xmlns:a16="http://schemas.microsoft.com/office/drawing/2014/main" xmlns="" id="{5DFA5594-5A4D-1093-F3D0-3FBEFAC3BE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8375" y="178435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ru-RU" sz="1800"/>
              <a:t>0</a:t>
            </a:r>
            <a:endParaRPr lang="ru-RU" altLang="ru-RU" sz="1800"/>
          </a:p>
        </p:txBody>
      </p:sp>
      <p:sp>
        <p:nvSpPr>
          <p:cNvPr id="8212" name="Text Box 22">
            <a:extLst>
              <a:ext uri="{FF2B5EF4-FFF2-40B4-BE49-F238E27FC236}">
                <a16:creationId xmlns:a16="http://schemas.microsoft.com/office/drawing/2014/main" xmlns="" id="{DD2BE6E4-B26C-DB63-AB6F-77AD6C3491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981075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graphicFrame>
        <p:nvGraphicFramePr>
          <p:cNvPr id="8213" name="Object 2">
            <a:extLst>
              <a:ext uri="{FF2B5EF4-FFF2-40B4-BE49-F238E27FC236}">
                <a16:creationId xmlns:a16="http://schemas.microsoft.com/office/drawing/2014/main" xmlns="" id="{9AE6D1C5-BB06-133D-20D8-8EE0B824BC0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54313" y="735013"/>
          <a:ext cx="230187" cy="515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78" name="Формула" r:id="rId7" imgW="164957" imgH="393359" progId="Equation.3">
                  <p:embed/>
                </p:oleObj>
              </mc:Choice>
              <mc:Fallback>
                <p:oleObj name="Формула" r:id="rId7" imgW="164957" imgH="393359" progId="Equation.3">
                  <p:embed/>
                  <p:pic>
                    <p:nvPicPr>
                      <p:cNvPr id="8213" name="Object 2">
                        <a:extLst>
                          <a:ext uri="{FF2B5EF4-FFF2-40B4-BE49-F238E27FC236}">
                            <a16:creationId xmlns:a16="http://schemas.microsoft.com/office/drawing/2014/main" xmlns="" id="{9AE6D1C5-BB06-133D-20D8-8EE0B824BC0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4313" y="735013"/>
                        <a:ext cx="230187" cy="515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14" name="Object 3">
            <a:extLst>
              <a:ext uri="{FF2B5EF4-FFF2-40B4-BE49-F238E27FC236}">
                <a16:creationId xmlns:a16="http://schemas.microsoft.com/office/drawing/2014/main" xmlns="" id="{BD1149BF-3BBF-876C-5423-C5D4F58E1A4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216775" y="2165350"/>
          <a:ext cx="257175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79" name="Формула" r:id="rId9" imgW="164957" imgH="393359" progId="Equation.3">
                  <p:embed/>
                </p:oleObj>
              </mc:Choice>
              <mc:Fallback>
                <p:oleObj name="Формула" r:id="rId9" imgW="164957" imgH="393359" progId="Equation.3">
                  <p:embed/>
                  <p:pic>
                    <p:nvPicPr>
                      <p:cNvPr id="8214" name="Object 3">
                        <a:extLst>
                          <a:ext uri="{FF2B5EF4-FFF2-40B4-BE49-F238E27FC236}">
                            <a16:creationId xmlns:a16="http://schemas.microsoft.com/office/drawing/2014/main" xmlns="" id="{BD1149BF-3BBF-876C-5423-C5D4F58E1A4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16775" y="2165350"/>
                        <a:ext cx="257175" cy="612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15" name="Text Box 25">
            <a:extLst>
              <a:ext uri="{FF2B5EF4-FFF2-40B4-BE49-F238E27FC236}">
                <a16:creationId xmlns:a16="http://schemas.microsoft.com/office/drawing/2014/main" xmlns="" id="{AA25C752-09A3-E030-38C7-918D2B469A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172878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graphicFrame>
        <p:nvGraphicFramePr>
          <p:cNvPr id="8216" name="Object 4">
            <a:extLst>
              <a:ext uri="{FF2B5EF4-FFF2-40B4-BE49-F238E27FC236}">
                <a16:creationId xmlns:a16="http://schemas.microsoft.com/office/drawing/2014/main" xmlns="" id="{DBA29644-30FB-82FE-FFDB-4232972314B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570913" y="2278063"/>
          <a:ext cx="244475" cy="24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80" name="Формула" r:id="rId11" imgW="139700" imgH="139700" progId="Equation.3">
                  <p:embed/>
                </p:oleObj>
              </mc:Choice>
              <mc:Fallback>
                <p:oleObj name="Формула" r:id="rId11" imgW="139700" imgH="139700" progId="Equation.3">
                  <p:embed/>
                  <p:pic>
                    <p:nvPicPr>
                      <p:cNvPr id="8216" name="Object 4">
                        <a:extLst>
                          <a:ext uri="{FF2B5EF4-FFF2-40B4-BE49-F238E27FC236}">
                            <a16:creationId xmlns:a16="http://schemas.microsoft.com/office/drawing/2014/main" xmlns="" id="{DBA29644-30FB-82FE-FFDB-4232972314B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70913" y="2278063"/>
                        <a:ext cx="244475" cy="244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083" name="Arc 27">
            <a:extLst>
              <a:ext uri="{FF2B5EF4-FFF2-40B4-BE49-F238E27FC236}">
                <a16:creationId xmlns:a16="http://schemas.microsoft.com/office/drawing/2014/main" xmlns="" id="{D8FA8CD7-3EF4-3763-C4D0-B4251A7BBB4D}"/>
              </a:ext>
            </a:extLst>
          </p:cNvPr>
          <p:cNvSpPr>
            <a:spLocks/>
          </p:cNvSpPr>
          <p:nvPr/>
        </p:nvSpPr>
        <p:spPr bwMode="auto">
          <a:xfrm rot="14334727" flipV="1">
            <a:off x="5861050" y="1208088"/>
            <a:ext cx="1322387" cy="1392238"/>
          </a:xfrm>
          <a:custGeom>
            <a:avLst/>
            <a:gdLst>
              <a:gd name="T0" fmla="*/ 0 w 20376"/>
              <a:gd name="T1" fmla="*/ 2147483646 h 21600"/>
              <a:gd name="T2" fmla="*/ 2147483646 w 20376"/>
              <a:gd name="T3" fmla="*/ 2147483646 h 21600"/>
              <a:gd name="T4" fmla="*/ 2147483646 w 20376"/>
              <a:gd name="T5" fmla="*/ 2147483646 h 21600"/>
              <a:gd name="T6" fmla="*/ 0 60000 65536"/>
              <a:gd name="T7" fmla="*/ 0 60000 65536"/>
              <a:gd name="T8" fmla="*/ 0 60000 65536"/>
              <a:gd name="T9" fmla="*/ 0 w 20376"/>
              <a:gd name="T10" fmla="*/ 0 h 21600"/>
              <a:gd name="T11" fmla="*/ 20376 w 20376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376" h="21600" fill="none" extrusionOk="0">
                <a:moveTo>
                  <a:pt x="0" y="85"/>
                </a:moveTo>
                <a:cubicBezTo>
                  <a:pt x="637" y="28"/>
                  <a:pt x="1277" y="-1"/>
                  <a:pt x="1918" y="0"/>
                </a:cubicBezTo>
                <a:cubicBezTo>
                  <a:pt x="9461" y="0"/>
                  <a:pt x="16458" y="3935"/>
                  <a:pt x="20375" y="10381"/>
                </a:cubicBezTo>
              </a:path>
              <a:path w="20376" h="21600" stroke="0" extrusionOk="0">
                <a:moveTo>
                  <a:pt x="0" y="85"/>
                </a:moveTo>
                <a:cubicBezTo>
                  <a:pt x="637" y="28"/>
                  <a:pt x="1277" y="-1"/>
                  <a:pt x="1918" y="0"/>
                </a:cubicBezTo>
                <a:cubicBezTo>
                  <a:pt x="9461" y="0"/>
                  <a:pt x="16458" y="3935"/>
                  <a:pt x="20375" y="10381"/>
                </a:cubicBezTo>
                <a:lnTo>
                  <a:pt x="1918" y="21600"/>
                </a:lnTo>
                <a:lnTo>
                  <a:pt x="0" y="85"/>
                </a:lnTo>
                <a:close/>
              </a:path>
            </a:pathLst>
          </a:custGeom>
          <a:noFill/>
          <a:ln w="38100">
            <a:solidFill>
              <a:srgbClr val="3333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KZ"/>
          </a:p>
        </p:txBody>
      </p:sp>
      <p:sp>
        <p:nvSpPr>
          <p:cNvPr id="45084" name="Arc 28">
            <a:extLst>
              <a:ext uri="{FF2B5EF4-FFF2-40B4-BE49-F238E27FC236}">
                <a16:creationId xmlns:a16="http://schemas.microsoft.com/office/drawing/2014/main" xmlns="" id="{A3DC3D87-0DD6-1904-F2F2-E7450250D381}"/>
              </a:ext>
            </a:extLst>
          </p:cNvPr>
          <p:cNvSpPr>
            <a:spLocks/>
          </p:cNvSpPr>
          <p:nvPr/>
        </p:nvSpPr>
        <p:spPr bwMode="auto">
          <a:xfrm rot="4082527" flipV="1">
            <a:off x="7659688" y="1774825"/>
            <a:ext cx="1350962" cy="1392238"/>
          </a:xfrm>
          <a:custGeom>
            <a:avLst/>
            <a:gdLst>
              <a:gd name="T0" fmla="*/ 0 w 20818"/>
              <a:gd name="T1" fmla="*/ 2147483646 h 21600"/>
              <a:gd name="T2" fmla="*/ 2147483646 w 20818"/>
              <a:gd name="T3" fmla="*/ 2147483646 h 21600"/>
              <a:gd name="T4" fmla="*/ 2147483646 w 20818"/>
              <a:gd name="T5" fmla="*/ 2147483646 h 21600"/>
              <a:gd name="T6" fmla="*/ 0 60000 65536"/>
              <a:gd name="T7" fmla="*/ 0 60000 65536"/>
              <a:gd name="T8" fmla="*/ 0 60000 65536"/>
              <a:gd name="T9" fmla="*/ 0 w 20818"/>
              <a:gd name="T10" fmla="*/ 0 h 21600"/>
              <a:gd name="T11" fmla="*/ 20818 w 2081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818" h="21600" fill="none" extrusionOk="0">
                <a:moveTo>
                  <a:pt x="-1" y="49"/>
                </a:moveTo>
                <a:cubicBezTo>
                  <a:pt x="487" y="16"/>
                  <a:pt x="976" y="-1"/>
                  <a:pt x="1466" y="0"/>
                </a:cubicBezTo>
                <a:cubicBezTo>
                  <a:pt x="9673" y="0"/>
                  <a:pt x="17172" y="4651"/>
                  <a:pt x="20817" y="12005"/>
                </a:cubicBezTo>
              </a:path>
              <a:path w="20818" h="21600" stroke="0" extrusionOk="0">
                <a:moveTo>
                  <a:pt x="-1" y="49"/>
                </a:moveTo>
                <a:cubicBezTo>
                  <a:pt x="487" y="16"/>
                  <a:pt x="976" y="-1"/>
                  <a:pt x="1466" y="0"/>
                </a:cubicBezTo>
                <a:cubicBezTo>
                  <a:pt x="9673" y="0"/>
                  <a:pt x="17172" y="4651"/>
                  <a:pt x="20817" y="12005"/>
                </a:cubicBezTo>
                <a:lnTo>
                  <a:pt x="1466" y="21600"/>
                </a:lnTo>
                <a:lnTo>
                  <a:pt x="-1" y="49"/>
                </a:lnTo>
                <a:close/>
              </a:path>
            </a:pathLst>
          </a:custGeom>
          <a:noFill/>
          <a:ln w="38100">
            <a:solidFill>
              <a:srgbClr val="3333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KZ"/>
          </a:p>
        </p:txBody>
      </p:sp>
      <p:sp>
        <p:nvSpPr>
          <p:cNvPr id="45085" name="Arc 29">
            <a:extLst>
              <a:ext uri="{FF2B5EF4-FFF2-40B4-BE49-F238E27FC236}">
                <a16:creationId xmlns:a16="http://schemas.microsoft.com/office/drawing/2014/main" xmlns="" id="{CDE5A16A-9BE6-068A-71C6-C12B4F06066D}"/>
              </a:ext>
            </a:extLst>
          </p:cNvPr>
          <p:cNvSpPr>
            <a:spLocks/>
          </p:cNvSpPr>
          <p:nvPr/>
        </p:nvSpPr>
        <p:spPr bwMode="auto">
          <a:xfrm rot="20186508" flipH="1">
            <a:off x="9772650" y="1751013"/>
            <a:ext cx="703263" cy="517525"/>
          </a:xfrm>
          <a:custGeom>
            <a:avLst/>
            <a:gdLst>
              <a:gd name="T0" fmla="*/ 0 w 21566"/>
              <a:gd name="T1" fmla="*/ 2147483646 h 21600"/>
              <a:gd name="T2" fmla="*/ 2147483646 w 21566"/>
              <a:gd name="T3" fmla="*/ 2147483646 h 21600"/>
              <a:gd name="T4" fmla="*/ 2147483646 w 21566"/>
              <a:gd name="T5" fmla="*/ 2147483646 h 21600"/>
              <a:gd name="T6" fmla="*/ 0 60000 65536"/>
              <a:gd name="T7" fmla="*/ 0 60000 65536"/>
              <a:gd name="T8" fmla="*/ 0 60000 65536"/>
              <a:gd name="T9" fmla="*/ 0 w 21566"/>
              <a:gd name="T10" fmla="*/ 0 h 21600"/>
              <a:gd name="T11" fmla="*/ 21566 w 21566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566" h="21600" fill="none" extrusionOk="0">
                <a:moveTo>
                  <a:pt x="0" y="230"/>
                </a:moveTo>
                <a:cubicBezTo>
                  <a:pt x="1041" y="76"/>
                  <a:pt x="2092" y="-1"/>
                  <a:pt x="3145" y="0"/>
                </a:cubicBezTo>
                <a:cubicBezTo>
                  <a:pt x="10663" y="0"/>
                  <a:pt x="17640" y="3909"/>
                  <a:pt x="21566" y="10320"/>
                </a:cubicBezTo>
              </a:path>
              <a:path w="21566" h="21600" stroke="0" extrusionOk="0">
                <a:moveTo>
                  <a:pt x="0" y="230"/>
                </a:moveTo>
                <a:cubicBezTo>
                  <a:pt x="1041" y="76"/>
                  <a:pt x="2092" y="-1"/>
                  <a:pt x="3145" y="0"/>
                </a:cubicBezTo>
                <a:cubicBezTo>
                  <a:pt x="10663" y="0"/>
                  <a:pt x="17640" y="3909"/>
                  <a:pt x="21566" y="10320"/>
                </a:cubicBezTo>
                <a:lnTo>
                  <a:pt x="3145" y="21600"/>
                </a:lnTo>
                <a:lnTo>
                  <a:pt x="0" y="230"/>
                </a:lnTo>
                <a:close/>
              </a:path>
            </a:pathLst>
          </a:custGeom>
          <a:noFill/>
          <a:ln w="38100">
            <a:solidFill>
              <a:srgbClr val="3333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KZ"/>
          </a:p>
        </p:txBody>
      </p:sp>
      <p:sp>
        <p:nvSpPr>
          <p:cNvPr id="8220" name="Text Box 30">
            <a:extLst>
              <a:ext uri="{FF2B5EF4-FFF2-40B4-BE49-F238E27FC236}">
                <a16:creationId xmlns:a16="http://schemas.microsoft.com/office/drawing/2014/main" xmlns="" id="{CA2A559E-0514-10C1-1AA3-37F6E0015D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5375" y="2141538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ru-RU" sz="1800"/>
              <a:t>0</a:t>
            </a:r>
            <a:endParaRPr lang="ru-RU" altLang="ru-RU" sz="1800"/>
          </a:p>
        </p:txBody>
      </p:sp>
      <p:sp>
        <p:nvSpPr>
          <p:cNvPr id="45087" name="Arc 31">
            <a:extLst>
              <a:ext uri="{FF2B5EF4-FFF2-40B4-BE49-F238E27FC236}">
                <a16:creationId xmlns:a16="http://schemas.microsoft.com/office/drawing/2014/main" xmlns="" id="{50DEEFFD-0700-D3A5-FA4D-29B96BD29F59}"/>
              </a:ext>
            </a:extLst>
          </p:cNvPr>
          <p:cNvSpPr>
            <a:spLocks/>
          </p:cNvSpPr>
          <p:nvPr/>
        </p:nvSpPr>
        <p:spPr bwMode="auto">
          <a:xfrm rot="20758367" flipV="1">
            <a:off x="8467725" y="1660525"/>
            <a:ext cx="1385888" cy="1274763"/>
          </a:xfrm>
          <a:custGeom>
            <a:avLst/>
            <a:gdLst>
              <a:gd name="T0" fmla="*/ 0 w 21833"/>
              <a:gd name="T1" fmla="*/ 2147483646 h 21600"/>
              <a:gd name="T2" fmla="*/ 2147483646 w 21833"/>
              <a:gd name="T3" fmla="*/ 2147483646 h 21600"/>
              <a:gd name="T4" fmla="*/ 2147483646 w 21833"/>
              <a:gd name="T5" fmla="*/ 2147483646 h 21600"/>
              <a:gd name="T6" fmla="*/ 0 60000 65536"/>
              <a:gd name="T7" fmla="*/ 0 60000 65536"/>
              <a:gd name="T8" fmla="*/ 0 60000 65536"/>
              <a:gd name="T9" fmla="*/ 0 w 21833"/>
              <a:gd name="T10" fmla="*/ 0 h 21600"/>
              <a:gd name="T11" fmla="*/ 21833 w 21833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833" h="21600" fill="none" extrusionOk="0">
                <a:moveTo>
                  <a:pt x="0" y="172"/>
                </a:moveTo>
                <a:cubicBezTo>
                  <a:pt x="903" y="57"/>
                  <a:pt x="1813" y="-1"/>
                  <a:pt x="2724" y="0"/>
                </a:cubicBezTo>
                <a:cubicBezTo>
                  <a:pt x="10739" y="0"/>
                  <a:pt x="18096" y="4438"/>
                  <a:pt x="21833" y="11529"/>
                </a:cubicBezTo>
              </a:path>
              <a:path w="21833" h="21600" stroke="0" extrusionOk="0">
                <a:moveTo>
                  <a:pt x="0" y="172"/>
                </a:moveTo>
                <a:cubicBezTo>
                  <a:pt x="903" y="57"/>
                  <a:pt x="1813" y="-1"/>
                  <a:pt x="2724" y="0"/>
                </a:cubicBezTo>
                <a:cubicBezTo>
                  <a:pt x="10739" y="0"/>
                  <a:pt x="18096" y="4438"/>
                  <a:pt x="21833" y="11529"/>
                </a:cubicBezTo>
                <a:lnTo>
                  <a:pt x="2724" y="21600"/>
                </a:lnTo>
                <a:lnTo>
                  <a:pt x="0" y="172"/>
                </a:lnTo>
                <a:close/>
              </a:path>
            </a:pathLst>
          </a:custGeom>
          <a:noFill/>
          <a:ln w="38100">
            <a:solidFill>
              <a:srgbClr val="3333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KZ"/>
          </a:p>
        </p:txBody>
      </p:sp>
      <p:sp>
        <p:nvSpPr>
          <p:cNvPr id="8222" name="Text Box 32">
            <a:extLst>
              <a:ext uri="{FF2B5EF4-FFF2-40B4-BE49-F238E27FC236}">
                <a16:creationId xmlns:a16="http://schemas.microsoft.com/office/drawing/2014/main" xmlns="" id="{E46F86FD-16EF-EC84-C3E6-1AA00C48AC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95988" y="2092325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ru-RU" sz="1800"/>
              <a:t>0</a:t>
            </a:r>
            <a:endParaRPr lang="ru-RU" altLang="ru-RU" sz="1800"/>
          </a:p>
        </p:txBody>
      </p:sp>
      <p:sp>
        <p:nvSpPr>
          <p:cNvPr id="45089" name="Arc 33">
            <a:extLst>
              <a:ext uri="{FF2B5EF4-FFF2-40B4-BE49-F238E27FC236}">
                <a16:creationId xmlns:a16="http://schemas.microsoft.com/office/drawing/2014/main" xmlns="" id="{DD13A5B4-C091-0EDB-9840-8470D59557C3}"/>
              </a:ext>
            </a:extLst>
          </p:cNvPr>
          <p:cNvSpPr>
            <a:spLocks/>
          </p:cNvSpPr>
          <p:nvPr/>
        </p:nvSpPr>
        <p:spPr bwMode="auto">
          <a:xfrm rot="10389063" flipV="1">
            <a:off x="5106988" y="1387475"/>
            <a:ext cx="1216025" cy="1392238"/>
          </a:xfrm>
          <a:custGeom>
            <a:avLst/>
            <a:gdLst>
              <a:gd name="T0" fmla="*/ 0 w 18726"/>
              <a:gd name="T1" fmla="*/ 2147483646 h 21600"/>
              <a:gd name="T2" fmla="*/ 2147483646 w 18726"/>
              <a:gd name="T3" fmla="*/ 2147483646 h 21600"/>
              <a:gd name="T4" fmla="*/ 2147483646 w 18726"/>
              <a:gd name="T5" fmla="*/ 2147483646 h 21600"/>
              <a:gd name="T6" fmla="*/ 0 60000 65536"/>
              <a:gd name="T7" fmla="*/ 0 60000 65536"/>
              <a:gd name="T8" fmla="*/ 0 60000 65536"/>
              <a:gd name="T9" fmla="*/ 0 w 18726"/>
              <a:gd name="T10" fmla="*/ 0 h 21600"/>
              <a:gd name="T11" fmla="*/ 18726 w 18726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726" h="21600" fill="none" extrusionOk="0">
                <a:moveTo>
                  <a:pt x="-1" y="1"/>
                </a:moveTo>
                <a:cubicBezTo>
                  <a:pt x="86" y="0"/>
                  <a:pt x="172" y="-1"/>
                  <a:pt x="259" y="0"/>
                </a:cubicBezTo>
                <a:cubicBezTo>
                  <a:pt x="7808" y="0"/>
                  <a:pt x="14810" y="3941"/>
                  <a:pt x="18726" y="10395"/>
                </a:cubicBezTo>
              </a:path>
              <a:path w="18726" h="21600" stroke="0" extrusionOk="0">
                <a:moveTo>
                  <a:pt x="-1" y="1"/>
                </a:moveTo>
                <a:cubicBezTo>
                  <a:pt x="86" y="0"/>
                  <a:pt x="172" y="-1"/>
                  <a:pt x="259" y="0"/>
                </a:cubicBezTo>
                <a:cubicBezTo>
                  <a:pt x="7808" y="0"/>
                  <a:pt x="14810" y="3941"/>
                  <a:pt x="18726" y="10395"/>
                </a:cubicBezTo>
                <a:lnTo>
                  <a:pt x="259" y="21600"/>
                </a:lnTo>
                <a:lnTo>
                  <a:pt x="-1" y="1"/>
                </a:lnTo>
                <a:close/>
              </a:path>
            </a:pathLst>
          </a:custGeom>
          <a:noFill/>
          <a:ln w="38100">
            <a:solidFill>
              <a:srgbClr val="3333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KZ"/>
          </a:p>
        </p:txBody>
      </p:sp>
      <p:graphicFrame>
        <p:nvGraphicFramePr>
          <p:cNvPr id="8224" name="Object 5">
            <a:extLst>
              <a:ext uri="{FF2B5EF4-FFF2-40B4-BE49-F238E27FC236}">
                <a16:creationId xmlns:a16="http://schemas.microsoft.com/office/drawing/2014/main" xmlns="" id="{3362C8BF-8171-E758-7876-F94D13ADD9A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00200" y="1887538"/>
          <a:ext cx="233363" cy="233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81" name="Формула" r:id="rId13" imgW="139700" imgH="139700" progId="Equation.3">
                  <p:embed/>
                </p:oleObj>
              </mc:Choice>
              <mc:Fallback>
                <p:oleObj name="Формула" r:id="rId13" imgW="139700" imgH="139700" progId="Equation.3">
                  <p:embed/>
                  <p:pic>
                    <p:nvPicPr>
                      <p:cNvPr id="8224" name="Object 5">
                        <a:extLst>
                          <a:ext uri="{FF2B5EF4-FFF2-40B4-BE49-F238E27FC236}">
                            <a16:creationId xmlns:a16="http://schemas.microsoft.com/office/drawing/2014/main" xmlns="" id="{3362C8BF-8171-E758-7876-F94D13ADD9A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1887538"/>
                        <a:ext cx="233363" cy="233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25" name="Line 35">
            <a:extLst>
              <a:ext uri="{FF2B5EF4-FFF2-40B4-BE49-F238E27FC236}">
                <a16:creationId xmlns:a16="http://schemas.microsoft.com/office/drawing/2014/main" xmlns="" id="{0540D0D3-BE2B-1B24-98B5-C7F0419CD63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467600" y="2047875"/>
            <a:ext cx="12700" cy="133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KZ"/>
          </a:p>
        </p:txBody>
      </p:sp>
      <p:graphicFrame>
        <p:nvGraphicFramePr>
          <p:cNvPr id="8226" name="Object 6">
            <a:extLst>
              <a:ext uri="{FF2B5EF4-FFF2-40B4-BE49-F238E27FC236}">
                <a16:creationId xmlns:a16="http://schemas.microsoft.com/office/drawing/2014/main" xmlns="" id="{5B55DDA0-6864-6C03-9C1F-E1AF39BD00D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17750" y="3314700"/>
          <a:ext cx="327025" cy="53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82" name="Формула" r:id="rId15" imgW="241195" imgH="393529" progId="Equation.3">
                  <p:embed/>
                </p:oleObj>
              </mc:Choice>
              <mc:Fallback>
                <p:oleObj name="Формула" r:id="rId15" imgW="241195" imgH="393529" progId="Equation.3">
                  <p:embed/>
                  <p:pic>
                    <p:nvPicPr>
                      <p:cNvPr id="8226" name="Object 6">
                        <a:extLst>
                          <a:ext uri="{FF2B5EF4-FFF2-40B4-BE49-F238E27FC236}">
                            <a16:creationId xmlns:a16="http://schemas.microsoft.com/office/drawing/2014/main" xmlns="" id="{5B55DDA0-6864-6C03-9C1F-E1AF39BD00D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7750" y="3314700"/>
                        <a:ext cx="327025" cy="531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27" name="Object 7">
            <a:extLst>
              <a:ext uri="{FF2B5EF4-FFF2-40B4-BE49-F238E27FC236}">
                <a16:creationId xmlns:a16="http://schemas.microsoft.com/office/drawing/2014/main" xmlns="" id="{6E9E2F97-824B-2462-C295-F9F915B5147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866313" y="2203450"/>
          <a:ext cx="357187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83" name="Формула" r:id="rId17" imgW="241195" imgH="393529" progId="Equation.3">
                  <p:embed/>
                </p:oleObj>
              </mc:Choice>
              <mc:Fallback>
                <p:oleObj name="Формула" r:id="rId17" imgW="241195" imgH="393529" progId="Equation.3">
                  <p:embed/>
                  <p:pic>
                    <p:nvPicPr>
                      <p:cNvPr id="8227" name="Object 7">
                        <a:extLst>
                          <a:ext uri="{FF2B5EF4-FFF2-40B4-BE49-F238E27FC236}">
                            <a16:creationId xmlns:a16="http://schemas.microsoft.com/office/drawing/2014/main" xmlns="" id="{6E9E2F97-824B-2462-C295-F9F915B5147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66313" y="2203450"/>
                        <a:ext cx="357187" cy="581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28" name="Object 8">
            <a:extLst>
              <a:ext uri="{FF2B5EF4-FFF2-40B4-BE49-F238E27FC236}">
                <a16:creationId xmlns:a16="http://schemas.microsoft.com/office/drawing/2014/main" xmlns="" id="{4235C590-056B-DE20-28A0-C3DF75E0B28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62350" y="2209800"/>
          <a:ext cx="344488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84" name="Формула" r:id="rId18" imgW="228402" imgH="177646" progId="Equation.3">
                  <p:embed/>
                </p:oleObj>
              </mc:Choice>
              <mc:Fallback>
                <p:oleObj name="Формула" r:id="rId18" imgW="228402" imgH="177646" progId="Equation.3">
                  <p:embed/>
                  <p:pic>
                    <p:nvPicPr>
                      <p:cNvPr id="8228" name="Object 8">
                        <a:extLst>
                          <a:ext uri="{FF2B5EF4-FFF2-40B4-BE49-F238E27FC236}">
                            <a16:creationId xmlns:a16="http://schemas.microsoft.com/office/drawing/2014/main" xmlns="" id="{4235C590-056B-DE20-28A0-C3DF75E0B28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2350" y="2209800"/>
                        <a:ext cx="344488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096" name="Line 40">
            <a:extLst>
              <a:ext uri="{FF2B5EF4-FFF2-40B4-BE49-F238E27FC236}">
                <a16:creationId xmlns:a16="http://schemas.microsoft.com/office/drawing/2014/main" xmlns="" id="{3A3DC6D7-B00B-3975-A97C-D810FCACD41C}"/>
              </a:ext>
            </a:extLst>
          </p:cNvPr>
          <p:cNvSpPr>
            <a:spLocks noChangeShapeType="1"/>
          </p:cNvSpPr>
          <p:nvPr/>
        </p:nvSpPr>
        <p:spPr bwMode="auto">
          <a:xfrm>
            <a:off x="5080000" y="2112963"/>
            <a:ext cx="1200150" cy="0"/>
          </a:xfrm>
          <a:prstGeom prst="line">
            <a:avLst/>
          </a:prstGeom>
          <a:noFill/>
          <a:ln w="38100">
            <a:solidFill>
              <a:srgbClr val="CC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45097" name="Line 41">
            <a:extLst>
              <a:ext uri="{FF2B5EF4-FFF2-40B4-BE49-F238E27FC236}">
                <a16:creationId xmlns:a16="http://schemas.microsoft.com/office/drawing/2014/main" xmlns="" id="{CB7482CC-E980-33AE-EB20-AF052867722F}"/>
              </a:ext>
            </a:extLst>
          </p:cNvPr>
          <p:cNvSpPr>
            <a:spLocks noChangeShapeType="1"/>
          </p:cNvSpPr>
          <p:nvPr/>
        </p:nvSpPr>
        <p:spPr bwMode="auto">
          <a:xfrm>
            <a:off x="6278563" y="2112963"/>
            <a:ext cx="1198562" cy="0"/>
          </a:xfrm>
          <a:prstGeom prst="line">
            <a:avLst/>
          </a:prstGeom>
          <a:noFill/>
          <a:ln w="38100">
            <a:solidFill>
              <a:srgbClr val="CC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45098" name="Line 42">
            <a:extLst>
              <a:ext uri="{FF2B5EF4-FFF2-40B4-BE49-F238E27FC236}">
                <a16:creationId xmlns:a16="http://schemas.microsoft.com/office/drawing/2014/main" xmlns="" id="{7B8B0EB8-D021-5F16-9E9C-0DC43A14249D}"/>
              </a:ext>
            </a:extLst>
          </p:cNvPr>
          <p:cNvSpPr>
            <a:spLocks noChangeShapeType="1"/>
          </p:cNvSpPr>
          <p:nvPr/>
        </p:nvSpPr>
        <p:spPr bwMode="auto">
          <a:xfrm>
            <a:off x="7473950" y="2116138"/>
            <a:ext cx="1182688" cy="1587"/>
          </a:xfrm>
          <a:prstGeom prst="line">
            <a:avLst/>
          </a:prstGeom>
          <a:noFill/>
          <a:ln w="38100">
            <a:solidFill>
              <a:srgbClr val="CC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45099" name="Line 43">
            <a:extLst>
              <a:ext uri="{FF2B5EF4-FFF2-40B4-BE49-F238E27FC236}">
                <a16:creationId xmlns:a16="http://schemas.microsoft.com/office/drawing/2014/main" xmlns="" id="{BE7C6283-8A33-311B-8CB0-CF57BF2B12E1}"/>
              </a:ext>
            </a:extLst>
          </p:cNvPr>
          <p:cNvSpPr>
            <a:spLocks noChangeShapeType="1"/>
          </p:cNvSpPr>
          <p:nvPr/>
        </p:nvSpPr>
        <p:spPr bwMode="auto">
          <a:xfrm>
            <a:off x="8670925" y="2117725"/>
            <a:ext cx="1162050" cy="0"/>
          </a:xfrm>
          <a:prstGeom prst="line">
            <a:avLst/>
          </a:prstGeom>
          <a:noFill/>
          <a:ln w="38100">
            <a:solidFill>
              <a:srgbClr val="CC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45104" name="Line 48">
            <a:extLst>
              <a:ext uri="{FF2B5EF4-FFF2-40B4-BE49-F238E27FC236}">
                <a16:creationId xmlns:a16="http://schemas.microsoft.com/office/drawing/2014/main" xmlns="" id="{EE5843C9-761E-B7A6-6D2F-7C0D7600921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701925" y="1584325"/>
            <a:ext cx="609600" cy="5794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45105" name="Line 49">
            <a:extLst>
              <a:ext uri="{FF2B5EF4-FFF2-40B4-BE49-F238E27FC236}">
                <a16:creationId xmlns:a16="http://schemas.microsoft.com/office/drawing/2014/main" xmlns="" id="{3921F38A-AE2D-39AA-A0B8-143B8E565BE1}"/>
              </a:ext>
            </a:extLst>
          </p:cNvPr>
          <p:cNvSpPr>
            <a:spLocks noChangeShapeType="1"/>
          </p:cNvSpPr>
          <p:nvPr/>
        </p:nvSpPr>
        <p:spPr bwMode="auto">
          <a:xfrm>
            <a:off x="2701925" y="2192338"/>
            <a:ext cx="655638" cy="5794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45106" name="Text Box 50">
            <a:extLst>
              <a:ext uri="{FF2B5EF4-FFF2-40B4-BE49-F238E27FC236}">
                <a16:creationId xmlns:a16="http://schemas.microsoft.com/office/drawing/2014/main" xmlns="" id="{32CACFFC-6759-02F5-82D9-0C7B416F9B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4388" y="1384300"/>
            <a:ext cx="2841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ru-RU" sz="1800"/>
              <a:t>x</a:t>
            </a:r>
            <a:endParaRPr lang="ru-RU" altLang="ru-RU" sz="1800"/>
          </a:p>
        </p:txBody>
      </p:sp>
      <p:sp>
        <p:nvSpPr>
          <p:cNvPr id="45107" name="Text Box 51">
            <a:extLst>
              <a:ext uri="{FF2B5EF4-FFF2-40B4-BE49-F238E27FC236}">
                <a16:creationId xmlns:a16="http://schemas.microsoft.com/office/drawing/2014/main" xmlns="" id="{DC43D9A4-F232-B22D-CFBF-80DB780774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2325" y="2578100"/>
            <a:ext cx="3540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ru-RU" sz="1800"/>
              <a:t>-x</a:t>
            </a:r>
            <a:endParaRPr lang="ru-RU" altLang="ru-RU" sz="1800"/>
          </a:p>
        </p:txBody>
      </p:sp>
      <p:sp>
        <p:nvSpPr>
          <p:cNvPr id="45115" name="AutoShape 59">
            <a:extLst>
              <a:ext uri="{FF2B5EF4-FFF2-40B4-BE49-F238E27FC236}">
                <a16:creationId xmlns:a16="http://schemas.microsoft.com/office/drawing/2014/main" xmlns="" id="{947C8E22-1915-6EB0-33A8-4DA031928A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18238" y="1250950"/>
            <a:ext cx="146050" cy="152400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KZ"/>
          </a:p>
        </p:txBody>
      </p:sp>
      <p:sp>
        <p:nvSpPr>
          <p:cNvPr id="45116" name="AutoShape 60">
            <a:extLst>
              <a:ext uri="{FF2B5EF4-FFF2-40B4-BE49-F238E27FC236}">
                <a16:creationId xmlns:a16="http://schemas.microsoft.com/office/drawing/2014/main" xmlns="" id="{91C34179-1962-F6BC-0288-A865682EDE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6025" y="2008188"/>
            <a:ext cx="146050" cy="152400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33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KZ"/>
          </a:p>
        </p:txBody>
      </p:sp>
      <p:sp>
        <p:nvSpPr>
          <p:cNvPr id="45117" name="AutoShape 61">
            <a:extLst>
              <a:ext uri="{FF2B5EF4-FFF2-40B4-BE49-F238E27FC236}">
                <a16:creationId xmlns:a16="http://schemas.microsoft.com/office/drawing/2014/main" xmlns="" id="{44331D50-32A1-B589-22BA-B90C967ADD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8313" y="2066925"/>
            <a:ext cx="146050" cy="152400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33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KZ"/>
          </a:p>
        </p:txBody>
      </p:sp>
      <p:sp>
        <p:nvSpPr>
          <p:cNvPr id="45118" name="AutoShape 62">
            <a:extLst>
              <a:ext uri="{FF2B5EF4-FFF2-40B4-BE49-F238E27FC236}">
                <a16:creationId xmlns:a16="http://schemas.microsoft.com/office/drawing/2014/main" xmlns="" id="{FF399CDE-838E-B5D9-69BA-1AA7C3246C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2093913"/>
            <a:ext cx="146050" cy="152400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33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KZ"/>
          </a:p>
        </p:txBody>
      </p:sp>
      <p:sp>
        <p:nvSpPr>
          <p:cNvPr id="45119" name="AutoShape 63">
            <a:extLst>
              <a:ext uri="{FF2B5EF4-FFF2-40B4-BE49-F238E27FC236}">
                <a16:creationId xmlns:a16="http://schemas.microsoft.com/office/drawing/2014/main" xmlns="" id="{7E34BB71-E92D-B198-22A8-162F5F433A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63925" y="2078038"/>
            <a:ext cx="146050" cy="152400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KZ"/>
          </a:p>
        </p:txBody>
      </p:sp>
      <p:sp>
        <p:nvSpPr>
          <p:cNvPr id="45120" name="AutoShape 64">
            <a:extLst>
              <a:ext uri="{FF2B5EF4-FFF2-40B4-BE49-F238E27FC236}">
                <a16:creationId xmlns:a16="http://schemas.microsoft.com/office/drawing/2014/main" xmlns="" id="{C61BCCD6-E268-587E-0EAF-28CB168D13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91550" y="2968625"/>
            <a:ext cx="146050" cy="152400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FF33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KZ"/>
          </a:p>
        </p:txBody>
      </p:sp>
      <p:sp>
        <p:nvSpPr>
          <p:cNvPr id="45121" name="AutoShape 65">
            <a:extLst>
              <a:ext uri="{FF2B5EF4-FFF2-40B4-BE49-F238E27FC236}">
                <a16:creationId xmlns:a16="http://schemas.microsoft.com/office/drawing/2014/main" xmlns="" id="{B1D1848C-F410-D1FF-5D46-E419807282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53300" y="2035175"/>
            <a:ext cx="146050" cy="152400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33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KZ"/>
          </a:p>
        </p:txBody>
      </p:sp>
      <p:sp>
        <p:nvSpPr>
          <p:cNvPr id="45122" name="AutoShape 66">
            <a:extLst>
              <a:ext uri="{FF2B5EF4-FFF2-40B4-BE49-F238E27FC236}">
                <a16:creationId xmlns:a16="http://schemas.microsoft.com/office/drawing/2014/main" xmlns="" id="{47488C79-E859-C5AC-9D43-171441211A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45663" y="2006600"/>
            <a:ext cx="146050" cy="152400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33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KZ"/>
          </a:p>
        </p:txBody>
      </p:sp>
      <p:sp>
        <p:nvSpPr>
          <p:cNvPr id="8245" name="Line 67">
            <a:extLst>
              <a:ext uri="{FF2B5EF4-FFF2-40B4-BE49-F238E27FC236}">
                <a16:creationId xmlns:a16="http://schemas.microsoft.com/office/drawing/2014/main" xmlns="" id="{A57ECF98-3A5B-C236-1CC7-A2AAAC77F32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54463" y="2043113"/>
            <a:ext cx="0" cy="174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KZ"/>
          </a:p>
        </p:txBody>
      </p:sp>
      <p:graphicFrame>
        <p:nvGraphicFramePr>
          <p:cNvPr id="8246" name="Object 15">
            <a:extLst>
              <a:ext uri="{FF2B5EF4-FFF2-40B4-BE49-F238E27FC236}">
                <a16:creationId xmlns:a16="http://schemas.microsoft.com/office/drawing/2014/main" xmlns="" id="{974991AD-3CEB-3B36-C3C2-FDA48F2B828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41863" y="1438275"/>
          <a:ext cx="403225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85" name="Формула" r:id="rId20" imgW="279279" imgH="393529" progId="Equation.3">
                  <p:embed/>
                </p:oleObj>
              </mc:Choice>
              <mc:Fallback>
                <p:oleObj name="Формула" r:id="rId20" imgW="279279" imgH="393529" progId="Equation.3">
                  <p:embed/>
                  <p:pic>
                    <p:nvPicPr>
                      <p:cNvPr id="8246" name="Object 15">
                        <a:extLst>
                          <a:ext uri="{FF2B5EF4-FFF2-40B4-BE49-F238E27FC236}">
                            <a16:creationId xmlns:a16="http://schemas.microsoft.com/office/drawing/2014/main" xmlns="" id="{974991AD-3CEB-3B36-C3C2-FDA48F2B828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1863" y="1438275"/>
                        <a:ext cx="403225" cy="568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125" name="Arc 69">
            <a:extLst>
              <a:ext uri="{FF2B5EF4-FFF2-40B4-BE49-F238E27FC236}">
                <a16:creationId xmlns:a16="http://schemas.microsoft.com/office/drawing/2014/main" xmlns="" id="{F7E176FE-538A-3A56-6E37-16CB797701FD}"/>
              </a:ext>
            </a:extLst>
          </p:cNvPr>
          <p:cNvSpPr>
            <a:spLocks/>
          </p:cNvSpPr>
          <p:nvPr/>
        </p:nvSpPr>
        <p:spPr bwMode="auto">
          <a:xfrm rot="20990044" flipV="1">
            <a:off x="3767138" y="1671638"/>
            <a:ext cx="1330325" cy="1274762"/>
          </a:xfrm>
          <a:custGeom>
            <a:avLst/>
            <a:gdLst>
              <a:gd name="T0" fmla="*/ 0 w 20953"/>
              <a:gd name="T1" fmla="*/ 2147483646 h 21600"/>
              <a:gd name="T2" fmla="*/ 2147483646 w 20953"/>
              <a:gd name="T3" fmla="*/ 2147483646 h 21600"/>
              <a:gd name="T4" fmla="*/ 2147483646 w 20953"/>
              <a:gd name="T5" fmla="*/ 2147483646 h 21600"/>
              <a:gd name="T6" fmla="*/ 0 60000 65536"/>
              <a:gd name="T7" fmla="*/ 0 60000 65536"/>
              <a:gd name="T8" fmla="*/ 0 60000 65536"/>
              <a:gd name="T9" fmla="*/ 0 w 20953"/>
              <a:gd name="T10" fmla="*/ 0 h 21600"/>
              <a:gd name="T11" fmla="*/ 20953 w 20953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953" h="21600" fill="none" extrusionOk="0">
                <a:moveTo>
                  <a:pt x="-1" y="78"/>
                </a:moveTo>
                <a:cubicBezTo>
                  <a:pt x="613" y="26"/>
                  <a:pt x="1228" y="-1"/>
                  <a:pt x="1844" y="0"/>
                </a:cubicBezTo>
                <a:cubicBezTo>
                  <a:pt x="9859" y="0"/>
                  <a:pt x="17216" y="4438"/>
                  <a:pt x="20953" y="11529"/>
                </a:cubicBezTo>
              </a:path>
              <a:path w="20953" h="21600" stroke="0" extrusionOk="0">
                <a:moveTo>
                  <a:pt x="-1" y="78"/>
                </a:moveTo>
                <a:cubicBezTo>
                  <a:pt x="613" y="26"/>
                  <a:pt x="1228" y="-1"/>
                  <a:pt x="1844" y="0"/>
                </a:cubicBezTo>
                <a:cubicBezTo>
                  <a:pt x="9859" y="0"/>
                  <a:pt x="17216" y="4438"/>
                  <a:pt x="20953" y="11529"/>
                </a:cubicBezTo>
                <a:lnTo>
                  <a:pt x="1844" y="21600"/>
                </a:lnTo>
                <a:lnTo>
                  <a:pt x="-1" y="78"/>
                </a:lnTo>
                <a:close/>
              </a:path>
            </a:pathLst>
          </a:custGeom>
          <a:noFill/>
          <a:ln w="38100">
            <a:solidFill>
              <a:srgbClr val="3333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KZ"/>
          </a:p>
        </p:txBody>
      </p:sp>
      <p:sp>
        <p:nvSpPr>
          <p:cNvPr id="45126" name="Line 70">
            <a:extLst>
              <a:ext uri="{FF2B5EF4-FFF2-40B4-BE49-F238E27FC236}">
                <a16:creationId xmlns:a16="http://schemas.microsoft.com/office/drawing/2014/main" xmlns="" id="{C8D872E7-1629-AB01-CD50-556BDC270BB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97313" y="2103438"/>
            <a:ext cx="6580187" cy="3175"/>
          </a:xfrm>
          <a:prstGeom prst="line">
            <a:avLst/>
          </a:prstGeom>
          <a:noFill/>
          <a:ln w="38100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45127" name="Line 71">
            <a:extLst>
              <a:ext uri="{FF2B5EF4-FFF2-40B4-BE49-F238E27FC236}">
                <a16:creationId xmlns:a16="http://schemas.microsoft.com/office/drawing/2014/main" xmlns="" id="{C5830C45-C8E4-F5B1-C02A-6E5344AB6B2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280150" y="1327150"/>
            <a:ext cx="0" cy="1752600"/>
          </a:xfrm>
          <a:prstGeom prst="line">
            <a:avLst/>
          </a:prstGeom>
          <a:noFill/>
          <a:ln w="38100">
            <a:solidFill>
              <a:srgbClr val="33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45128" name="Line 72">
            <a:extLst>
              <a:ext uri="{FF2B5EF4-FFF2-40B4-BE49-F238E27FC236}">
                <a16:creationId xmlns:a16="http://schemas.microsoft.com/office/drawing/2014/main" xmlns="" id="{11B6C377-0B11-15A3-F6B3-75DBCCF1F767}"/>
              </a:ext>
            </a:extLst>
          </p:cNvPr>
          <p:cNvSpPr>
            <a:spLocks noChangeShapeType="1"/>
          </p:cNvSpPr>
          <p:nvPr/>
        </p:nvSpPr>
        <p:spPr bwMode="auto">
          <a:xfrm rot="-5400000">
            <a:off x="2668588" y="1277938"/>
            <a:ext cx="0" cy="1752600"/>
          </a:xfrm>
          <a:prstGeom prst="line">
            <a:avLst/>
          </a:prstGeom>
          <a:noFill/>
          <a:ln w="38100">
            <a:solidFill>
              <a:srgbClr val="3366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45129" name="AutoShape 73">
            <a:extLst>
              <a:ext uri="{FF2B5EF4-FFF2-40B4-BE49-F238E27FC236}">
                <a16:creationId xmlns:a16="http://schemas.microsoft.com/office/drawing/2014/main" xmlns="" id="{EC4820A0-828F-FBFE-3013-163996B596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36988" y="2971800"/>
            <a:ext cx="146050" cy="152400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FF33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KZ"/>
          </a:p>
        </p:txBody>
      </p:sp>
      <p:sp>
        <p:nvSpPr>
          <p:cNvPr id="45130" name="Arc 74">
            <a:extLst>
              <a:ext uri="{FF2B5EF4-FFF2-40B4-BE49-F238E27FC236}">
                <a16:creationId xmlns:a16="http://schemas.microsoft.com/office/drawing/2014/main" xmlns="" id="{9E3DC118-5EF0-51EC-6CDE-393F59E68ADF}"/>
              </a:ext>
            </a:extLst>
          </p:cNvPr>
          <p:cNvSpPr>
            <a:spLocks/>
          </p:cNvSpPr>
          <p:nvPr/>
        </p:nvSpPr>
        <p:spPr bwMode="auto">
          <a:xfrm rot="20947074" flipV="1">
            <a:off x="3779838" y="1646238"/>
            <a:ext cx="1330325" cy="1274762"/>
          </a:xfrm>
          <a:custGeom>
            <a:avLst/>
            <a:gdLst>
              <a:gd name="T0" fmla="*/ 0 w 20953"/>
              <a:gd name="T1" fmla="*/ 2147483646 h 21600"/>
              <a:gd name="T2" fmla="*/ 2147483646 w 20953"/>
              <a:gd name="T3" fmla="*/ 2147483646 h 21600"/>
              <a:gd name="T4" fmla="*/ 2147483646 w 20953"/>
              <a:gd name="T5" fmla="*/ 2147483646 h 21600"/>
              <a:gd name="T6" fmla="*/ 0 60000 65536"/>
              <a:gd name="T7" fmla="*/ 0 60000 65536"/>
              <a:gd name="T8" fmla="*/ 0 60000 65536"/>
              <a:gd name="T9" fmla="*/ 0 w 20953"/>
              <a:gd name="T10" fmla="*/ 0 h 21600"/>
              <a:gd name="T11" fmla="*/ 20953 w 20953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953" h="21600" fill="none" extrusionOk="0">
                <a:moveTo>
                  <a:pt x="-1" y="78"/>
                </a:moveTo>
                <a:cubicBezTo>
                  <a:pt x="613" y="26"/>
                  <a:pt x="1228" y="-1"/>
                  <a:pt x="1844" y="0"/>
                </a:cubicBezTo>
                <a:cubicBezTo>
                  <a:pt x="9859" y="0"/>
                  <a:pt x="17216" y="4438"/>
                  <a:pt x="20953" y="11529"/>
                </a:cubicBezTo>
              </a:path>
              <a:path w="20953" h="21600" stroke="0" extrusionOk="0">
                <a:moveTo>
                  <a:pt x="-1" y="78"/>
                </a:moveTo>
                <a:cubicBezTo>
                  <a:pt x="613" y="26"/>
                  <a:pt x="1228" y="-1"/>
                  <a:pt x="1844" y="0"/>
                </a:cubicBezTo>
                <a:cubicBezTo>
                  <a:pt x="9859" y="0"/>
                  <a:pt x="17216" y="4438"/>
                  <a:pt x="20953" y="11529"/>
                </a:cubicBezTo>
                <a:lnTo>
                  <a:pt x="1844" y="21600"/>
                </a:lnTo>
                <a:lnTo>
                  <a:pt x="-1" y="78"/>
                </a:lnTo>
                <a:close/>
              </a:path>
            </a:pathLst>
          </a:custGeom>
          <a:noFill/>
          <a:ln w="38100">
            <a:solidFill>
              <a:srgbClr val="66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KZ"/>
          </a:p>
        </p:txBody>
      </p:sp>
      <p:sp>
        <p:nvSpPr>
          <p:cNvPr id="45131" name="Arc 75">
            <a:extLst>
              <a:ext uri="{FF2B5EF4-FFF2-40B4-BE49-F238E27FC236}">
                <a16:creationId xmlns:a16="http://schemas.microsoft.com/office/drawing/2014/main" xmlns="" id="{856568B3-BB29-116C-197C-E05B20FFAB11}"/>
              </a:ext>
            </a:extLst>
          </p:cNvPr>
          <p:cNvSpPr>
            <a:spLocks/>
          </p:cNvSpPr>
          <p:nvPr/>
        </p:nvSpPr>
        <p:spPr bwMode="auto">
          <a:xfrm rot="10181471" flipV="1">
            <a:off x="5126038" y="1416050"/>
            <a:ext cx="1314450" cy="1392238"/>
          </a:xfrm>
          <a:custGeom>
            <a:avLst/>
            <a:gdLst>
              <a:gd name="T0" fmla="*/ 0 w 20252"/>
              <a:gd name="T1" fmla="*/ 2147483646 h 21600"/>
              <a:gd name="T2" fmla="*/ 2147483646 w 20252"/>
              <a:gd name="T3" fmla="*/ 2147483646 h 21600"/>
              <a:gd name="T4" fmla="*/ 2147483646 w 20252"/>
              <a:gd name="T5" fmla="*/ 2147483646 h 21600"/>
              <a:gd name="T6" fmla="*/ 0 60000 65536"/>
              <a:gd name="T7" fmla="*/ 0 60000 65536"/>
              <a:gd name="T8" fmla="*/ 0 60000 65536"/>
              <a:gd name="T9" fmla="*/ 0 w 20252"/>
              <a:gd name="T10" fmla="*/ 0 h 21600"/>
              <a:gd name="T11" fmla="*/ 20252 w 20252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252" h="21600" fill="none" extrusionOk="0">
                <a:moveTo>
                  <a:pt x="-1" y="178"/>
                </a:moveTo>
                <a:cubicBezTo>
                  <a:pt x="919" y="59"/>
                  <a:pt x="1846" y="-1"/>
                  <a:pt x="2774" y="0"/>
                </a:cubicBezTo>
                <a:cubicBezTo>
                  <a:pt x="9690" y="0"/>
                  <a:pt x="16188" y="3312"/>
                  <a:pt x="20252" y="8908"/>
                </a:cubicBezTo>
              </a:path>
              <a:path w="20252" h="21600" stroke="0" extrusionOk="0">
                <a:moveTo>
                  <a:pt x="-1" y="178"/>
                </a:moveTo>
                <a:cubicBezTo>
                  <a:pt x="919" y="59"/>
                  <a:pt x="1846" y="-1"/>
                  <a:pt x="2774" y="0"/>
                </a:cubicBezTo>
                <a:cubicBezTo>
                  <a:pt x="9690" y="0"/>
                  <a:pt x="16188" y="3312"/>
                  <a:pt x="20252" y="8908"/>
                </a:cubicBezTo>
                <a:lnTo>
                  <a:pt x="2774" y="21600"/>
                </a:lnTo>
                <a:lnTo>
                  <a:pt x="-1" y="178"/>
                </a:lnTo>
                <a:close/>
              </a:path>
            </a:pathLst>
          </a:custGeom>
          <a:noFill/>
          <a:ln w="38100">
            <a:solidFill>
              <a:srgbClr val="66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KZ"/>
          </a:p>
        </p:txBody>
      </p:sp>
      <p:sp>
        <p:nvSpPr>
          <p:cNvPr id="45132" name="Arc 76">
            <a:extLst>
              <a:ext uri="{FF2B5EF4-FFF2-40B4-BE49-F238E27FC236}">
                <a16:creationId xmlns:a16="http://schemas.microsoft.com/office/drawing/2014/main" xmlns="" id="{E125955F-F3B2-C3DA-3630-F56F2F0EEDE7}"/>
              </a:ext>
            </a:extLst>
          </p:cNvPr>
          <p:cNvSpPr>
            <a:spLocks/>
          </p:cNvSpPr>
          <p:nvPr/>
        </p:nvSpPr>
        <p:spPr bwMode="auto">
          <a:xfrm rot="14334727" flipV="1">
            <a:off x="5915025" y="1231900"/>
            <a:ext cx="1271588" cy="1392238"/>
          </a:xfrm>
          <a:custGeom>
            <a:avLst/>
            <a:gdLst>
              <a:gd name="T0" fmla="*/ 0 w 19589"/>
              <a:gd name="T1" fmla="*/ 2147483646 h 21600"/>
              <a:gd name="T2" fmla="*/ 2147483646 w 19589"/>
              <a:gd name="T3" fmla="*/ 2147483646 h 21600"/>
              <a:gd name="T4" fmla="*/ 2147483646 w 19589"/>
              <a:gd name="T5" fmla="*/ 2147483646 h 21600"/>
              <a:gd name="T6" fmla="*/ 0 60000 65536"/>
              <a:gd name="T7" fmla="*/ 0 60000 65536"/>
              <a:gd name="T8" fmla="*/ 0 60000 65536"/>
              <a:gd name="T9" fmla="*/ 0 w 19589"/>
              <a:gd name="T10" fmla="*/ 0 h 21600"/>
              <a:gd name="T11" fmla="*/ 19589 w 19589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589" h="21600" fill="none" extrusionOk="0">
                <a:moveTo>
                  <a:pt x="0" y="85"/>
                </a:moveTo>
                <a:cubicBezTo>
                  <a:pt x="637" y="28"/>
                  <a:pt x="1277" y="-1"/>
                  <a:pt x="1918" y="0"/>
                </a:cubicBezTo>
                <a:cubicBezTo>
                  <a:pt x="8951" y="0"/>
                  <a:pt x="15544" y="3424"/>
                  <a:pt x="19589" y="9178"/>
                </a:cubicBezTo>
              </a:path>
              <a:path w="19589" h="21600" stroke="0" extrusionOk="0">
                <a:moveTo>
                  <a:pt x="0" y="85"/>
                </a:moveTo>
                <a:cubicBezTo>
                  <a:pt x="637" y="28"/>
                  <a:pt x="1277" y="-1"/>
                  <a:pt x="1918" y="0"/>
                </a:cubicBezTo>
                <a:cubicBezTo>
                  <a:pt x="8951" y="0"/>
                  <a:pt x="15544" y="3424"/>
                  <a:pt x="19589" y="9178"/>
                </a:cubicBezTo>
                <a:lnTo>
                  <a:pt x="1918" y="21600"/>
                </a:lnTo>
                <a:lnTo>
                  <a:pt x="0" y="85"/>
                </a:lnTo>
                <a:close/>
              </a:path>
            </a:pathLst>
          </a:custGeom>
          <a:noFill/>
          <a:ln w="38100">
            <a:solidFill>
              <a:srgbClr val="FFFF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KZ"/>
          </a:p>
        </p:txBody>
      </p:sp>
      <p:sp>
        <p:nvSpPr>
          <p:cNvPr id="45133" name="Arc 77">
            <a:extLst>
              <a:ext uri="{FF2B5EF4-FFF2-40B4-BE49-F238E27FC236}">
                <a16:creationId xmlns:a16="http://schemas.microsoft.com/office/drawing/2014/main" xmlns="" id="{E163D343-ADD5-16A5-BAB2-6B9143B11715}"/>
              </a:ext>
            </a:extLst>
          </p:cNvPr>
          <p:cNvSpPr>
            <a:spLocks/>
          </p:cNvSpPr>
          <p:nvPr/>
        </p:nvSpPr>
        <p:spPr bwMode="auto">
          <a:xfrm rot="4201758" flipV="1">
            <a:off x="7640638" y="1765300"/>
            <a:ext cx="1360488" cy="1392237"/>
          </a:xfrm>
          <a:custGeom>
            <a:avLst/>
            <a:gdLst>
              <a:gd name="T0" fmla="*/ 0 w 20977"/>
              <a:gd name="T1" fmla="*/ 2147483646 h 21600"/>
              <a:gd name="T2" fmla="*/ 2147483646 w 20977"/>
              <a:gd name="T3" fmla="*/ 2147483646 h 21600"/>
              <a:gd name="T4" fmla="*/ 2147483646 w 20977"/>
              <a:gd name="T5" fmla="*/ 2147483646 h 21600"/>
              <a:gd name="T6" fmla="*/ 0 60000 65536"/>
              <a:gd name="T7" fmla="*/ 0 60000 65536"/>
              <a:gd name="T8" fmla="*/ 0 60000 65536"/>
              <a:gd name="T9" fmla="*/ 0 w 20977"/>
              <a:gd name="T10" fmla="*/ 0 h 21600"/>
              <a:gd name="T11" fmla="*/ 20977 w 20977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977" h="21600" fill="none" extrusionOk="0">
                <a:moveTo>
                  <a:pt x="-1" y="49"/>
                </a:moveTo>
                <a:cubicBezTo>
                  <a:pt x="487" y="16"/>
                  <a:pt x="976" y="-1"/>
                  <a:pt x="1466" y="0"/>
                </a:cubicBezTo>
                <a:cubicBezTo>
                  <a:pt x="9805" y="0"/>
                  <a:pt x="17399" y="4800"/>
                  <a:pt x="20977" y="12333"/>
                </a:cubicBezTo>
              </a:path>
              <a:path w="20977" h="21600" stroke="0" extrusionOk="0">
                <a:moveTo>
                  <a:pt x="-1" y="49"/>
                </a:moveTo>
                <a:cubicBezTo>
                  <a:pt x="487" y="16"/>
                  <a:pt x="976" y="-1"/>
                  <a:pt x="1466" y="0"/>
                </a:cubicBezTo>
                <a:cubicBezTo>
                  <a:pt x="9805" y="0"/>
                  <a:pt x="17399" y="4800"/>
                  <a:pt x="20977" y="12333"/>
                </a:cubicBezTo>
                <a:lnTo>
                  <a:pt x="1466" y="21600"/>
                </a:lnTo>
                <a:lnTo>
                  <a:pt x="-1" y="49"/>
                </a:lnTo>
                <a:close/>
              </a:path>
            </a:pathLst>
          </a:custGeom>
          <a:noFill/>
          <a:ln w="38100">
            <a:solidFill>
              <a:srgbClr val="FFFF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KZ"/>
          </a:p>
        </p:txBody>
      </p:sp>
      <p:sp>
        <p:nvSpPr>
          <p:cNvPr id="45134" name="Arc 78">
            <a:extLst>
              <a:ext uri="{FF2B5EF4-FFF2-40B4-BE49-F238E27FC236}">
                <a16:creationId xmlns:a16="http://schemas.microsoft.com/office/drawing/2014/main" xmlns="" id="{ABB1B38C-F97F-7470-76E4-1BE42636E558}"/>
              </a:ext>
            </a:extLst>
          </p:cNvPr>
          <p:cNvSpPr>
            <a:spLocks/>
          </p:cNvSpPr>
          <p:nvPr/>
        </p:nvSpPr>
        <p:spPr bwMode="auto">
          <a:xfrm rot="20414886" flipV="1">
            <a:off x="8437563" y="1625600"/>
            <a:ext cx="1397000" cy="1263650"/>
          </a:xfrm>
          <a:custGeom>
            <a:avLst/>
            <a:gdLst>
              <a:gd name="T0" fmla="*/ 0 w 22474"/>
              <a:gd name="T1" fmla="*/ 2147483646 h 21600"/>
              <a:gd name="T2" fmla="*/ 2147483646 w 22474"/>
              <a:gd name="T3" fmla="*/ 2147483646 h 21600"/>
              <a:gd name="T4" fmla="*/ 2147483646 w 22474"/>
              <a:gd name="T5" fmla="*/ 2147483646 h 21600"/>
              <a:gd name="T6" fmla="*/ 0 60000 65536"/>
              <a:gd name="T7" fmla="*/ 0 60000 65536"/>
              <a:gd name="T8" fmla="*/ 0 60000 65536"/>
              <a:gd name="T9" fmla="*/ 0 w 22474"/>
              <a:gd name="T10" fmla="*/ 0 h 21600"/>
              <a:gd name="T11" fmla="*/ 22474 w 22474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474" h="21600" fill="none" extrusionOk="0">
                <a:moveTo>
                  <a:pt x="0" y="450"/>
                </a:moveTo>
                <a:cubicBezTo>
                  <a:pt x="1443" y="150"/>
                  <a:pt x="2913" y="-1"/>
                  <a:pt x="4387" y="0"/>
                </a:cubicBezTo>
                <a:cubicBezTo>
                  <a:pt x="11682" y="0"/>
                  <a:pt x="18485" y="3682"/>
                  <a:pt x="22473" y="9792"/>
                </a:cubicBezTo>
              </a:path>
              <a:path w="22474" h="21600" stroke="0" extrusionOk="0">
                <a:moveTo>
                  <a:pt x="0" y="450"/>
                </a:moveTo>
                <a:cubicBezTo>
                  <a:pt x="1443" y="150"/>
                  <a:pt x="2913" y="-1"/>
                  <a:pt x="4387" y="0"/>
                </a:cubicBezTo>
                <a:cubicBezTo>
                  <a:pt x="11682" y="0"/>
                  <a:pt x="18485" y="3682"/>
                  <a:pt x="22473" y="9792"/>
                </a:cubicBezTo>
                <a:lnTo>
                  <a:pt x="4387" y="21600"/>
                </a:lnTo>
                <a:lnTo>
                  <a:pt x="0" y="450"/>
                </a:lnTo>
                <a:close/>
              </a:path>
            </a:pathLst>
          </a:custGeom>
          <a:noFill/>
          <a:ln w="38100">
            <a:solidFill>
              <a:srgbClr val="66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KZ"/>
          </a:p>
        </p:txBody>
      </p:sp>
      <p:sp>
        <p:nvSpPr>
          <p:cNvPr id="45135" name="Arc 79">
            <a:extLst>
              <a:ext uri="{FF2B5EF4-FFF2-40B4-BE49-F238E27FC236}">
                <a16:creationId xmlns:a16="http://schemas.microsoft.com/office/drawing/2014/main" xmlns="" id="{E5749094-3B31-33CD-9801-137423871AB9}"/>
              </a:ext>
            </a:extLst>
          </p:cNvPr>
          <p:cNvSpPr>
            <a:spLocks/>
          </p:cNvSpPr>
          <p:nvPr/>
        </p:nvSpPr>
        <p:spPr bwMode="auto">
          <a:xfrm rot="20587196" flipH="1">
            <a:off x="9783763" y="1722438"/>
            <a:ext cx="647700" cy="517525"/>
          </a:xfrm>
          <a:custGeom>
            <a:avLst/>
            <a:gdLst>
              <a:gd name="T0" fmla="*/ 0 w 19866"/>
              <a:gd name="T1" fmla="*/ 0 h 21600"/>
              <a:gd name="T2" fmla="*/ 2147483646 w 19866"/>
              <a:gd name="T3" fmla="*/ 2147483646 h 21600"/>
              <a:gd name="T4" fmla="*/ 0 w 19866"/>
              <a:gd name="T5" fmla="*/ 2147483646 h 21600"/>
              <a:gd name="T6" fmla="*/ 0 60000 65536"/>
              <a:gd name="T7" fmla="*/ 0 60000 65536"/>
              <a:gd name="T8" fmla="*/ 0 60000 65536"/>
              <a:gd name="T9" fmla="*/ 0 w 19866"/>
              <a:gd name="T10" fmla="*/ 0 h 21600"/>
              <a:gd name="T11" fmla="*/ 19866 w 19866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866" h="21600" fill="none" extrusionOk="0">
                <a:moveTo>
                  <a:pt x="-1" y="0"/>
                </a:moveTo>
                <a:cubicBezTo>
                  <a:pt x="8652" y="0"/>
                  <a:pt x="16469" y="5163"/>
                  <a:pt x="19866" y="13120"/>
                </a:cubicBezTo>
              </a:path>
              <a:path w="19866" h="21600" stroke="0" extrusionOk="0">
                <a:moveTo>
                  <a:pt x="-1" y="0"/>
                </a:moveTo>
                <a:cubicBezTo>
                  <a:pt x="8652" y="0"/>
                  <a:pt x="16469" y="5163"/>
                  <a:pt x="19866" y="1312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38100">
            <a:solidFill>
              <a:srgbClr val="66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KZ"/>
          </a:p>
        </p:txBody>
      </p:sp>
      <p:sp>
        <p:nvSpPr>
          <p:cNvPr id="45136" name="Arc 80">
            <a:extLst>
              <a:ext uri="{FF2B5EF4-FFF2-40B4-BE49-F238E27FC236}">
                <a16:creationId xmlns:a16="http://schemas.microsoft.com/office/drawing/2014/main" xmlns="" id="{F6107C79-CD20-92E6-8DD9-E7CC8F0E2A6C}"/>
              </a:ext>
            </a:extLst>
          </p:cNvPr>
          <p:cNvSpPr>
            <a:spLocks/>
          </p:cNvSpPr>
          <p:nvPr/>
        </p:nvSpPr>
        <p:spPr bwMode="auto">
          <a:xfrm flipH="1" flipV="1">
            <a:off x="3538538" y="2933700"/>
            <a:ext cx="341312" cy="119063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10800000" wrap="none" anchor="ctr"/>
          <a:lstStyle/>
          <a:p>
            <a:endParaRPr lang="ru-KZ"/>
          </a:p>
        </p:txBody>
      </p:sp>
      <p:sp>
        <p:nvSpPr>
          <p:cNvPr id="45137" name="Arc 81">
            <a:extLst>
              <a:ext uri="{FF2B5EF4-FFF2-40B4-BE49-F238E27FC236}">
                <a16:creationId xmlns:a16="http://schemas.microsoft.com/office/drawing/2014/main" xmlns="" id="{80A9E41A-9FDE-B641-A91A-3E3F36196478}"/>
              </a:ext>
            </a:extLst>
          </p:cNvPr>
          <p:cNvSpPr>
            <a:spLocks/>
          </p:cNvSpPr>
          <p:nvPr/>
        </p:nvSpPr>
        <p:spPr bwMode="auto">
          <a:xfrm flipH="1" flipV="1">
            <a:off x="3484563" y="2881313"/>
            <a:ext cx="341312" cy="160337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38100">
            <a:solidFill>
              <a:srgbClr val="FFFF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10800000" wrap="none" anchor="ctr"/>
          <a:lstStyle/>
          <a:p>
            <a:endParaRPr lang="ru-KZ"/>
          </a:p>
        </p:txBody>
      </p:sp>
      <p:graphicFrame>
        <p:nvGraphicFramePr>
          <p:cNvPr id="8260" name="Object 20">
            <a:extLst>
              <a:ext uri="{FF2B5EF4-FFF2-40B4-BE49-F238E27FC236}">
                <a16:creationId xmlns:a16="http://schemas.microsoft.com/office/drawing/2014/main" xmlns="" id="{909EFD6B-C534-BAA0-E04F-FE78A22548D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89363" y="1773238"/>
          <a:ext cx="401637" cy="220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86" name="Формула" r:id="rId22" imgW="253890" imgH="139639" progId="Equation.3">
                  <p:embed/>
                </p:oleObj>
              </mc:Choice>
              <mc:Fallback>
                <p:oleObj name="Формула" r:id="rId22" imgW="253890" imgH="139639" progId="Equation.3">
                  <p:embed/>
                  <p:pic>
                    <p:nvPicPr>
                      <p:cNvPr id="8260" name="Object 20">
                        <a:extLst>
                          <a:ext uri="{FF2B5EF4-FFF2-40B4-BE49-F238E27FC236}">
                            <a16:creationId xmlns:a16="http://schemas.microsoft.com/office/drawing/2014/main" xmlns="" id="{909EFD6B-C534-BAA0-E04F-FE78A22548D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9363" y="1773238"/>
                        <a:ext cx="401637" cy="220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61" name="Line 88">
            <a:extLst>
              <a:ext uri="{FF2B5EF4-FFF2-40B4-BE49-F238E27FC236}">
                <a16:creationId xmlns:a16="http://schemas.microsoft.com/office/drawing/2014/main" xmlns="" id="{DBD42759-C743-8D9D-47E1-9BD5E7332625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2138363"/>
            <a:ext cx="2290763" cy="15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KZ"/>
          </a:p>
        </p:txBody>
      </p:sp>
      <p:graphicFrame>
        <p:nvGraphicFramePr>
          <p:cNvPr id="8262" name="Object 21">
            <a:extLst>
              <a:ext uri="{FF2B5EF4-FFF2-40B4-BE49-F238E27FC236}">
                <a16:creationId xmlns:a16="http://schemas.microsoft.com/office/drawing/2014/main" xmlns="" id="{930B4A1E-8434-1964-9BCA-127142513A5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78113" y="3089275"/>
          <a:ext cx="403225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87" name="Формула" r:id="rId24" imgW="279279" imgH="393529" progId="Equation.3">
                  <p:embed/>
                </p:oleObj>
              </mc:Choice>
              <mc:Fallback>
                <p:oleObj name="Формула" r:id="rId24" imgW="279279" imgH="393529" progId="Equation.3">
                  <p:embed/>
                  <p:pic>
                    <p:nvPicPr>
                      <p:cNvPr id="8262" name="Object 21">
                        <a:extLst>
                          <a:ext uri="{FF2B5EF4-FFF2-40B4-BE49-F238E27FC236}">
                            <a16:creationId xmlns:a16="http://schemas.microsoft.com/office/drawing/2014/main" xmlns="" id="{930B4A1E-8434-1964-9BCA-127142513A5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8113" y="3089275"/>
                        <a:ext cx="403225" cy="568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146" name="Line 90">
            <a:extLst>
              <a:ext uri="{FF2B5EF4-FFF2-40B4-BE49-F238E27FC236}">
                <a16:creationId xmlns:a16="http://schemas.microsoft.com/office/drawing/2014/main" xmlns="" id="{196C58D2-F8D0-7269-57C1-8E0FD9A6565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322638" y="1566863"/>
            <a:ext cx="15875" cy="612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45147" name="Line 91">
            <a:extLst>
              <a:ext uri="{FF2B5EF4-FFF2-40B4-BE49-F238E27FC236}">
                <a16:creationId xmlns:a16="http://schemas.microsoft.com/office/drawing/2014/main" xmlns="" id="{90224A7B-433D-5FF1-2672-AD3CDD01AB7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336925" y="214947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45149" name="Arc 93">
            <a:extLst>
              <a:ext uri="{FF2B5EF4-FFF2-40B4-BE49-F238E27FC236}">
                <a16:creationId xmlns:a16="http://schemas.microsoft.com/office/drawing/2014/main" xmlns="" id="{2E83F5FD-C91B-C142-49D3-430ADBC29949}"/>
              </a:ext>
            </a:extLst>
          </p:cNvPr>
          <p:cNvSpPr>
            <a:spLocks/>
          </p:cNvSpPr>
          <p:nvPr/>
        </p:nvSpPr>
        <p:spPr bwMode="auto">
          <a:xfrm rot="10197224" flipV="1">
            <a:off x="5122863" y="1416050"/>
            <a:ext cx="1314450" cy="1392238"/>
          </a:xfrm>
          <a:custGeom>
            <a:avLst/>
            <a:gdLst>
              <a:gd name="T0" fmla="*/ 0 w 20252"/>
              <a:gd name="T1" fmla="*/ 2147483646 h 21600"/>
              <a:gd name="T2" fmla="*/ 2147483646 w 20252"/>
              <a:gd name="T3" fmla="*/ 2147483646 h 21600"/>
              <a:gd name="T4" fmla="*/ 2147483646 w 20252"/>
              <a:gd name="T5" fmla="*/ 2147483646 h 21600"/>
              <a:gd name="T6" fmla="*/ 0 60000 65536"/>
              <a:gd name="T7" fmla="*/ 0 60000 65536"/>
              <a:gd name="T8" fmla="*/ 0 60000 65536"/>
              <a:gd name="T9" fmla="*/ 0 w 20252"/>
              <a:gd name="T10" fmla="*/ 0 h 21600"/>
              <a:gd name="T11" fmla="*/ 20252 w 20252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252" h="21600" fill="none" extrusionOk="0">
                <a:moveTo>
                  <a:pt x="-1" y="178"/>
                </a:moveTo>
                <a:cubicBezTo>
                  <a:pt x="919" y="59"/>
                  <a:pt x="1846" y="-1"/>
                  <a:pt x="2774" y="0"/>
                </a:cubicBezTo>
                <a:cubicBezTo>
                  <a:pt x="9690" y="0"/>
                  <a:pt x="16188" y="3312"/>
                  <a:pt x="20252" y="8908"/>
                </a:cubicBezTo>
              </a:path>
              <a:path w="20252" h="21600" stroke="0" extrusionOk="0">
                <a:moveTo>
                  <a:pt x="-1" y="178"/>
                </a:moveTo>
                <a:cubicBezTo>
                  <a:pt x="919" y="59"/>
                  <a:pt x="1846" y="-1"/>
                  <a:pt x="2774" y="0"/>
                </a:cubicBezTo>
                <a:cubicBezTo>
                  <a:pt x="9690" y="0"/>
                  <a:pt x="16188" y="3312"/>
                  <a:pt x="20252" y="8908"/>
                </a:cubicBezTo>
                <a:lnTo>
                  <a:pt x="2774" y="21600"/>
                </a:lnTo>
                <a:lnTo>
                  <a:pt x="-1" y="178"/>
                </a:lnTo>
                <a:close/>
              </a:path>
            </a:pathLst>
          </a:custGeom>
          <a:noFill/>
          <a:ln w="38100">
            <a:solidFill>
              <a:srgbClr val="8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KZ"/>
          </a:p>
        </p:txBody>
      </p:sp>
      <p:sp>
        <p:nvSpPr>
          <p:cNvPr id="45150" name="Arc 94">
            <a:extLst>
              <a:ext uri="{FF2B5EF4-FFF2-40B4-BE49-F238E27FC236}">
                <a16:creationId xmlns:a16="http://schemas.microsoft.com/office/drawing/2014/main" xmlns="" id="{7B226FBF-CADA-9410-986B-93D702696556}"/>
              </a:ext>
            </a:extLst>
          </p:cNvPr>
          <p:cNvSpPr>
            <a:spLocks/>
          </p:cNvSpPr>
          <p:nvPr/>
        </p:nvSpPr>
        <p:spPr bwMode="auto">
          <a:xfrm rot="14106400" flipV="1">
            <a:off x="5897562" y="1268413"/>
            <a:ext cx="1293813" cy="1392238"/>
          </a:xfrm>
          <a:custGeom>
            <a:avLst/>
            <a:gdLst>
              <a:gd name="T0" fmla="*/ 0 w 19919"/>
              <a:gd name="T1" fmla="*/ 2147483646 h 21600"/>
              <a:gd name="T2" fmla="*/ 2147483646 w 19919"/>
              <a:gd name="T3" fmla="*/ 2147483646 h 21600"/>
              <a:gd name="T4" fmla="*/ 2147483646 w 19919"/>
              <a:gd name="T5" fmla="*/ 2147483646 h 21600"/>
              <a:gd name="T6" fmla="*/ 0 60000 65536"/>
              <a:gd name="T7" fmla="*/ 0 60000 65536"/>
              <a:gd name="T8" fmla="*/ 0 60000 65536"/>
              <a:gd name="T9" fmla="*/ 0 w 19919"/>
              <a:gd name="T10" fmla="*/ 0 h 21600"/>
              <a:gd name="T11" fmla="*/ 19919 w 19919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919" h="21600" fill="none" extrusionOk="0">
                <a:moveTo>
                  <a:pt x="-1" y="197"/>
                </a:moveTo>
                <a:cubicBezTo>
                  <a:pt x="966" y="66"/>
                  <a:pt x="1940" y="-1"/>
                  <a:pt x="2916" y="0"/>
                </a:cubicBezTo>
                <a:cubicBezTo>
                  <a:pt x="9554" y="0"/>
                  <a:pt x="15824" y="3052"/>
                  <a:pt x="19919" y="8278"/>
                </a:cubicBezTo>
              </a:path>
              <a:path w="19919" h="21600" stroke="0" extrusionOk="0">
                <a:moveTo>
                  <a:pt x="-1" y="197"/>
                </a:moveTo>
                <a:cubicBezTo>
                  <a:pt x="966" y="66"/>
                  <a:pt x="1940" y="-1"/>
                  <a:pt x="2916" y="0"/>
                </a:cubicBezTo>
                <a:cubicBezTo>
                  <a:pt x="9554" y="0"/>
                  <a:pt x="15824" y="3052"/>
                  <a:pt x="19919" y="8278"/>
                </a:cubicBezTo>
                <a:lnTo>
                  <a:pt x="2916" y="21600"/>
                </a:lnTo>
                <a:lnTo>
                  <a:pt x="-1" y="197"/>
                </a:lnTo>
                <a:close/>
              </a:path>
            </a:pathLst>
          </a:custGeom>
          <a:noFill/>
          <a:ln w="38100">
            <a:solidFill>
              <a:srgbClr val="8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KZ"/>
          </a:p>
        </p:txBody>
      </p:sp>
      <p:sp>
        <p:nvSpPr>
          <p:cNvPr id="45152" name="Arc 96">
            <a:extLst>
              <a:ext uri="{FF2B5EF4-FFF2-40B4-BE49-F238E27FC236}">
                <a16:creationId xmlns:a16="http://schemas.microsoft.com/office/drawing/2014/main" xmlns="" id="{7F82255D-D399-1B96-96EE-59EBE8893073}"/>
              </a:ext>
            </a:extLst>
          </p:cNvPr>
          <p:cNvSpPr>
            <a:spLocks/>
          </p:cNvSpPr>
          <p:nvPr/>
        </p:nvSpPr>
        <p:spPr bwMode="auto">
          <a:xfrm rot="4146797" flipV="1">
            <a:off x="7651750" y="1776413"/>
            <a:ext cx="1360487" cy="1392238"/>
          </a:xfrm>
          <a:custGeom>
            <a:avLst/>
            <a:gdLst>
              <a:gd name="T0" fmla="*/ 0 w 20977"/>
              <a:gd name="T1" fmla="*/ 2147483646 h 21600"/>
              <a:gd name="T2" fmla="*/ 2147483646 w 20977"/>
              <a:gd name="T3" fmla="*/ 2147483646 h 21600"/>
              <a:gd name="T4" fmla="*/ 2147483646 w 20977"/>
              <a:gd name="T5" fmla="*/ 2147483646 h 21600"/>
              <a:gd name="T6" fmla="*/ 0 60000 65536"/>
              <a:gd name="T7" fmla="*/ 0 60000 65536"/>
              <a:gd name="T8" fmla="*/ 0 60000 65536"/>
              <a:gd name="T9" fmla="*/ 0 w 20977"/>
              <a:gd name="T10" fmla="*/ 0 h 21600"/>
              <a:gd name="T11" fmla="*/ 20977 w 20977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977" h="21600" fill="none" extrusionOk="0">
                <a:moveTo>
                  <a:pt x="-1" y="49"/>
                </a:moveTo>
                <a:cubicBezTo>
                  <a:pt x="487" y="16"/>
                  <a:pt x="976" y="-1"/>
                  <a:pt x="1466" y="0"/>
                </a:cubicBezTo>
                <a:cubicBezTo>
                  <a:pt x="9805" y="0"/>
                  <a:pt x="17399" y="4800"/>
                  <a:pt x="20977" y="12333"/>
                </a:cubicBezTo>
              </a:path>
              <a:path w="20977" h="21600" stroke="0" extrusionOk="0">
                <a:moveTo>
                  <a:pt x="-1" y="49"/>
                </a:moveTo>
                <a:cubicBezTo>
                  <a:pt x="487" y="16"/>
                  <a:pt x="976" y="-1"/>
                  <a:pt x="1466" y="0"/>
                </a:cubicBezTo>
                <a:cubicBezTo>
                  <a:pt x="9805" y="0"/>
                  <a:pt x="17399" y="4800"/>
                  <a:pt x="20977" y="12333"/>
                </a:cubicBezTo>
                <a:lnTo>
                  <a:pt x="1466" y="21600"/>
                </a:lnTo>
                <a:lnTo>
                  <a:pt x="-1" y="49"/>
                </a:lnTo>
                <a:close/>
              </a:path>
            </a:pathLst>
          </a:cu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KZ"/>
          </a:p>
        </p:txBody>
      </p:sp>
      <p:sp>
        <p:nvSpPr>
          <p:cNvPr id="45153" name="Arc 97">
            <a:extLst>
              <a:ext uri="{FF2B5EF4-FFF2-40B4-BE49-F238E27FC236}">
                <a16:creationId xmlns:a16="http://schemas.microsoft.com/office/drawing/2014/main" xmlns="" id="{F0C26A29-92CD-2A17-F535-7000C1950170}"/>
              </a:ext>
            </a:extLst>
          </p:cNvPr>
          <p:cNvSpPr>
            <a:spLocks/>
          </p:cNvSpPr>
          <p:nvPr/>
        </p:nvSpPr>
        <p:spPr bwMode="auto">
          <a:xfrm rot="20518528" flipV="1">
            <a:off x="8418513" y="1636713"/>
            <a:ext cx="1397000" cy="1263650"/>
          </a:xfrm>
          <a:custGeom>
            <a:avLst/>
            <a:gdLst>
              <a:gd name="T0" fmla="*/ 0 w 22474"/>
              <a:gd name="T1" fmla="*/ 2147483646 h 21600"/>
              <a:gd name="T2" fmla="*/ 2147483646 w 22474"/>
              <a:gd name="T3" fmla="*/ 2147483646 h 21600"/>
              <a:gd name="T4" fmla="*/ 2147483646 w 22474"/>
              <a:gd name="T5" fmla="*/ 2147483646 h 21600"/>
              <a:gd name="T6" fmla="*/ 0 60000 65536"/>
              <a:gd name="T7" fmla="*/ 0 60000 65536"/>
              <a:gd name="T8" fmla="*/ 0 60000 65536"/>
              <a:gd name="T9" fmla="*/ 0 w 22474"/>
              <a:gd name="T10" fmla="*/ 0 h 21600"/>
              <a:gd name="T11" fmla="*/ 22474 w 22474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474" h="21600" fill="none" extrusionOk="0">
                <a:moveTo>
                  <a:pt x="0" y="450"/>
                </a:moveTo>
                <a:cubicBezTo>
                  <a:pt x="1443" y="150"/>
                  <a:pt x="2913" y="-1"/>
                  <a:pt x="4387" y="0"/>
                </a:cubicBezTo>
                <a:cubicBezTo>
                  <a:pt x="11682" y="0"/>
                  <a:pt x="18485" y="3682"/>
                  <a:pt x="22473" y="9792"/>
                </a:cubicBezTo>
              </a:path>
              <a:path w="22474" h="21600" stroke="0" extrusionOk="0">
                <a:moveTo>
                  <a:pt x="0" y="450"/>
                </a:moveTo>
                <a:cubicBezTo>
                  <a:pt x="1443" y="150"/>
                  <a:pt x="2913" y="-1"/>
                  <a:pt x="4387" y="0"/>
                </a:cubicBezTo>
                <a:cubicBezTo>
                  <a:pt x="11682" y="0"/>
                  <a:pt x="18485" y="3682"/>
                  <a:pt x="22473" y="9792"/>
                </a:cubicBezTo>
                <a:lnTo>
                  <a:pt x="4387" y="21600"/>
                </a:lnTo>
                <a:lnTo>
                  <a:pt x="0" y="450"/>
                </a:lnTo>
                <a:close/>
              </a:path>
            </a:pathLst>
          </a:cu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10800000" wrap="none" anchor="ctr"/>
          <a:lstStyle/>
          <a:p>
            <a:endParaRPr lang="ru-KZ"/>
          </a:p>
        </p:txBody>
      </p:sp>
      <p:sp>
        <p:nvSpPr>
          <p:cNvPr id="45154" name="Line 98">
            <a:extLst>
              <a:ext uri="{FF2B5EF4-FFF2-40B4-BE49-F238E27FC236}">
                <a16:creationId xmlns:a16="http://schemas.microsoft.com/office/drawing/2014/main" xmlns="" id="{684431A4-CFE3-EF06-2911-F2618E8C7B8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68588" y="1279525"/>
            <a:ext cx="0" cy="838200"/>
          </a:xfrm>
          <a:prstGeom prst="line">
            <a:avLst/>
          </a:prstGeom>
          <a:noFill/>
          <a:ln w="38100">
            <a:solidFill>
              <a:srgbClr val="8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45156" name="Line 100">
            <a:extLst>
              <a:ext uri="{FF2B5EF4-FFF2-40B4-BE49-F238E27FC236}">
                <a16:creationId xmlns:a16="http://schemas.microsoft.com/office/drawing/2014/main" xmlns="" id="{4792A543-9613-D0AB-5982-B5B0662ECF9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84463" y="2147888"/>
            <a:ext cx="0" cy="89852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45157" name="Arc 101">
            <a:extLst>
              <a:ext uri="{FF2B5EF4-FFF2-40B4-BE49-F238E27FC236}">
                <a16:creationId xmlns:a16="http://schemas.microsoft.com/office/drawing/2014/main" xmlns="" id="{4CDC3CD1-726E-D225-F944-5C8C1CE24C94}"/>
              </a:ext>
            </a:extLst>
          </p:cNvPr>
          <p:cNvSpPr>
            <a:spLocks/>
          </p:cNvSpPr>
          <p:nvPr/>
        </p:nvSpPr>
        <p:spPr bwMode="auto">
          <a:xfrm rot="20776818" flipH="1">
            <a:off x="9777413" y="1703388"/>
            <a:ext cx="665162" cy="517525"/>
          </a:xfrm>
          <a:custGeom>
            <a:avLst/>
            <a:gdLst>
              <a:gd name="T0" fmla="*/ 0 w 20387"/>
              <a:gd name="T1" fmla="*/ 0 h 21600"/>
              <a:gd name="T2" fmla="*/ 2147483646 w 20387"/>
              <a:gd name="T3" fmla="*/ 2147483646 h 21600"/>
              <a:gd name="T4" fmla="*/ 0 w 20387"/>
              <a:gd name="T5" fmla="*/ 2147483646 h 21600"/>
              <a:gd name="T6" fmla="*/ 0 60000 65536"/>
              <a:gd name="T7" fmla="*/ 0 60000 65536"/>
              <a:gd name="T8" fmla="*/ 0 60000 65536"/>
              <a:gd name="T9" fmla="*/ 0 w 20387"/>
              <a:gd name="T10" fmla="*/ 0 h 21600"/>
              <a:gd name="T11" fmla="*/ 20387 w 20387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387" h="21600" fill="none" extrusionOk="0">
                <a:moveTo>
                  <a:pt x="-1" y="0"/>
                </a:moveTo>
                <a:cubicBezTo>
                  <a:pt x="9178" y="0"/>
                  <a:pt x="17355" y="5801"/>
                  <a:pt x="20387" y="14464"/>
                </a:cubicBezTo>
              </a:path>
              <a:path w="20387" h="21600" stroke="0" extrusionOk="0">
                <a:moveTo>
                  <a:pt x="-1" y="0"/>
                </a:moveTo>
                <a:cubicBezTo>
                  <a:pt x="9178" y="0"/>
                  <a:pt x="17355" y="5801"/>
                  <a:pt x="20387" y="14464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38100">
            <a:solidFill>
              <a:srgbClr val="8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KZ"/>
          </a:p>
        </p:txBody>
      </p:sp>
      <p:sp>
        <p:nvSpPr>
          <p:cNvPr id="45158" name="Arc 102">
            <a:extLst>
              <a:ext uri="{FF2B5EF4-FFF2-40B4-BE49-F238E27FC236}">
                <a16:creationId xmlns:a16="http://schemas.microsoft.com/office/drawing/2014/main" xmlns="" id="{4B4B1C1C-5FCC-5845-78AA-6E23234A0872}"/>
              </a:ext>
            </a:extLst>
          </p:cNvPr>
          <p:cNvSpPr>
            <a:spLocks/>
          </p:cNvSpPr>
          <p:nvPr/>
        </p:nvSpPr>
        <p:spPr bwMode="auto">
          <a:xfrm rot="20947074" flipV="1">
            <a:off x="3784600" y="1652588"/>
            <a:ext cx="1330325" cy="1274762"/>
          </a:xfrm>
          <a:custGeom>
            <a:avLst/>
            <a:gdLst>
              <a:gd name="T0" fmla="*/ 0 w 20953"/>
              <a:gd name="T1" fmla="*/ 2147483646 h 21600"/>
              <a:gd name="T2" fmla="*/ 2147483646 w 20953"/>
              <a:gd name="T3" fmla="*/ 2147483646 h 21600"/>
              <a:gd name="T4" fmla="*/ 2147483646 w 20953"/>
              <a:gd name="T5" fmla="*/ 2147483646 h 21600"/>
              <a:gd name="T6" fmla="*/ 0 60000 65536"/>
              <a:gd name="T7" fmla="*/ 0 60000 65536"/>
              <a:gd name="T8" fmla="*/ 0 60000 65536"/>
              <a:gd name="T9" fmla="*/ 0 w 20953"/>
              <a:gd name="T10" fmla="*/ 0 h 21600"/>
              <a:gd name="T11" fmla="*/ 20953 w 20953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953" h="21600" fill="none" extrusionOk="0">
                <a:moveTo>
                  <a:pt x="-1" y="78"/>
                </a:moveTo>
                <a:cubicBezTo>
                  <a:pt x="613" y="26"/>
                  <a:pt x="1228" y="-1"/>
                  <a:pt x="1844" y="0"/>
                </a:cubicBezTo>
                <a:cubicBezTo>
                  <a:pt x="9859" y="0"/>
                  <a:pt x="17216" y="4438"/>
                  <a:pt x="20953" y="11529"/>
                </a:cubicBezTo>
              </a:path>
              <a:path w="20953" h="21600" stroke="0" extrusionOk="0">
                <a:moveTo>
                  <a:pt x="-1" y="78"/>
                </a:moveTo>
                <a:cubicBezTo>
                  <a:pt x="613" y="26"/>
                  <a:pt x="1228" y="-1"/>
                  <a:pt x="1844" y="0"/>
                </a:cubicBezTo>
                <a:cubicBezTo>
                  <a:pt x="9859" y="0"/>
                  <a:pt x="17216" y="4438"/>
                  <a:pt x="20953" y="11529"/>
                </a:cubicBezTo>
                <a:lnTo>
                  <a:pt x="1844" y="21600"/>
                </a:lnTo>
                <a:lnTo>
                  <a:pt x="-1" y="78"/>
                </a:lnTo>
                <a:close/>
              </a:path>
            </a:pathLst>
          </a:cu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KZ"/>
          </a:p>
        </p:txBody>
      </p:sp>
      <p:sp>
        <p:nvSpPr>
          <p:cNvPr id="45159" name="Arc 103">
            <a:extLst>
              <a:ext uri="{FF2B5EF4-FFF2-40B4-BE49-F238E27FC236}">
                <a16:creationId xmlns:a16="http://schemas.microsoft.com/office/drawing/2014/main" xmlns="" id="{573EF829-B51F-5ECB-1295-91EB858CF14B}"/>
              </a:ext>
            </a:extLst>
          </p:cNvPr>
          <p:cNvSpPr>
            <a:spLocks/>
          </p:cNvSpPr>
          <p:nvPr/>
        </p:nvSpPr>
        <p:spPr bwMode="auto">
          <a:xfrm flipH="1" flipV="1">
            <a:off x="3502025" y="2884488"/>
            <a:ext cx="341313" cy="160337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10800000" wrap="none" anchor="ctr"/>
          <a:lstStyle/>
          <a:p>
            <a:endParaRPr lang="ru-KZ"/>
          </a:p>
        </p:txBody>
      </p:sp>
      <p:sp>
        <p:nvSpPr>
          <p:cNvPr id="45165" name="Line 109">
            <a:extLst>
              <a:ext uri="{FF2B5EF4-FFF2-40B4-BE49-F238E27FC236}">
                <a16:creationId xmlns:a16="http://schemas.microsoft.com/office/drawing/2014/main" xmlns="" id="{40C01A3B-051C-3DEA-EECA-0DA33CC34380}"/>
              </a:ext>
            </a:extLst>
          </p:cNvPr>
          <p:cNvSpPr>
            <a:spLocks noChangeShapeType="1"/>
          </p:cNvSpPr>
          <p:nvPr/>
        </p:nvSpPr>
        <p:spPr bwMode="auto">
          <a:xfrm>
            <a:off x="3932238" y="2103438"/>
            <a:ext cx="2332037" cy="0"/>
          </a:xfrm>
          <a:prstGeom prst="line">
            <a:avLst/>
          </a:prstGeom>
          <a:noFill/>
          <a:ln w="38100">
            <a:solidFill>
              <a:srgbClr val="66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45166" name="Line 110">
            <a:extLst>
              <a:ext uri="{FF2B5EF4-FFF2-40B4-BE49-F238E27FC236}">
                <a16:creationId xmlns:a16="http://schemas.microsoft.com/office/drawing/2014/main" xmlns="" id="{21739E6C-A80B-49AC-D9FD-517DF28AD299}"/>
              </a:ext>
            </a:extLst>
          </p:cNvPr>
          <p:cNvSpPr>
            <a:spLocks noChangeShapeType="1"/>
          </p:cNvSpPr>
          <p:nvPr/>
        </p:nvSpPr>
        <p:spPr bwMode="auto">
          <a:xfrm>
            <a:off x="8626475" y="2090738"/>
            <a:ext cx="1876425" cy="0"/>
          </a:xfrm>
          <a:prstGeom prst="line">
            <a:avLst/>
          </a:prstGeom>
          <a:noFill/>
          <a:ln w="38100">
            <a:solidFill>
              <a:srgbClr val="66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45167" name="Line 111">
            <a:extLst>
              <a:ext uri="{FF2B5EF4-FFF2-40B4-BE49-F238E27FC236}">
                <a16:creationId xmlns:a16="http://schemas.microsoft.com/office/drawing/2014/main" xmlns="" id="{FEDAD7EA-E124-3AAE-BA30-7ABF0993EFAC}"/>
              </a:ext>
            </a:extLst>
          </p:cNvPr>
          <p:cNvSpPr>
            <a:spLocks noChangeShapeType="1"/>
          </p:cNvSpPr>
          <p:nvPr/>
        </p:nvSpPr>
        <p:spPr bwMode="auto">
          <a:xfrm>
            <a:off x="6264275" y="2103438"/>
            <a:ext cx="2392363" cy="0"/>
          </a:xfrm>
          <a:prstGeom prst="line">
            <a:avLst/>
          </a:prstGeom>
          <a:noFill/>
          <a:ln w="38100">
            <a:solidFill>
              <a:srgbClr val="FFFF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45168" name="Line 112">
            <a:extLst>
              <a:ext uri="{FF2B5EF4-FFF2-40B4-BE49-F238E27FC236}">
                <a16:creationId xmlns:a16="http://schemas.microsoft.com/office/drawing/2014/main" xmlns="" id="{9F66275C-A03E-4E57-C2F5-E2A3B82F14B6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2103438"/>
            <a:ext cx="2300288" cy="0"/>
          </a:xfrm>
          <a:prstGeom prst="line">
            <a:avLst/>
          </a:prstGeom>
          <a:noFill/>
          <a:ln w="38100">
            <a:solidFill>
              <a:srgbClr val="8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45169" name="Line 113">
            <a:extLst>
              <a:ext uri="{FF2B5EF4-FFF2-40B4-BE49-F238E27FC236}">
                <a16:creationId xmlns:a16="http://schemas.microsoft.com/office/drawing/2014/main" xmlns="" id="{781F8849-0BA8-5713-E38F-35C5445D4D1F}"/>
              </a:ext>
            </a:extLst>
          </p:cNvPr>
          <p:cNvSpPr>
            <a:spLocks noChangeShapeType="1"/>
          </p:cNvSpPr>
          <p:nvPr/>
        </p:nvSpPr>
        <p:spPr bwMode="auto">
          <a:xfrm>
            <a:off x="9871075" y="2090738"/>
            <a:ext cx="609600" cy="0"/>
          </a:xfrm>
          <a:prstGeom prst="line">
            <a:avLst/>
          </a:prstGeom>
          <a:noFill/>
          <a:ln w="38100">
            <a:solidFill>
              <a:srgbClr val="8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45173" name="Line 117">
            <a:extLst>
              <a:ext uri="{FF2B5EF4-FFF2-40B4-BE49-F238E27FC236}">
                <a16:creationId xmlns:a16="http://schemas.microsoft.com/office/drawing/2014/main" xmlns="" id="{76A2684B-56FE-6C7C-9718-1B180F5033C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87788" y="2098675"/>
            <a:ext cx="1200150" cy="1588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45174" name="Line 118">
            <a:extLst>
              <a:ext uri="{FF2B5EF4-FFF2-40B4-BE49-F238E27FC236}">
                <a16:creationId xmlns:a16="http://schemas.microsoft.com/office/drawing/2014/main" xmlns="" id="{68FA78B2-2409-91A5-383B-90AFDE5E7BBD}"/>
              </a:ext>
            </a:extLst>
          </p:cNvPr>
          <p:cNvSpPr>
            <a:spLocks noChangeShapeType="1"/>
          </p:cNvSpPr>
          <p:nvPr/>
        </p:nvSpPr>
        <p:spPr bwMode="auto">
          <a:xfrm>
            <a:off x="7432675" y="2103438"/>
            <a:ext cx="2395538" cy="1587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8281" name="Text Box 119">
            <a:extLst>
              <a:ext uri="{FF2B5EF4-FFF2-40B4-BE49-F238E27FC236}">
                <a16:creationId xmlns:a16="http://schemas.microsoft.com/office/drawing/2014/main" xmlns="" id="{4B96B44E-3D34-5E80-363D-D9CBE2DA9F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6013" y="90170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800"/>
              <a:t>1</a:t>
            </a:r>
          </a:p>
        </p:txBody>
      </p:sp>
      <p:sp>
        <p:nvSpPr>
          <p:cNvPr id="8282" name="Text Box 120">
            <a:extLst>
              <a:ext uri="{FF2B5EF4-FFF2-40B4-BE49-F238E27FC236}">
                <a16:creationId xmlns:a16="http://schemas.microsoft.com/office/drawing/2014/main" xmlns="" id="{3DCE733E-F964-F7B7-6DD8-B166358EAE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06638" y="3027363"/>
            <a:ext cx="3714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800"/>
              <a:t>-1</a:t>
            </a:r>
          </a:p>
        </p:txBody>
      </p:sp>
      <p:sp>
        <p:nvSpPr>
          <p:cNvPr id="8283" name="Text Box 121">
            <a:extLst>
              <a:ext uri="{FF2B5EF4-FFF2-40B4-BE49-F238E27FC236}">
                <a16:creationId xmlns:a16="http://schemas.microsoft.com/office/drawing/2014/main" xmlns="" id="{83416C18-E4E3-E0F8-9EA4-AF2D9DD96A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151063"/>
            <a:ext cx="3714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800"/>
              <a:t>-1</a:t>
            </a:r>
          </a:p>
        </p:txBody>
      </p:sp>
      <p:sp>
        <p:nvSpPr>
          <p:cNvPr id="8284" name="Text Box 122">
            <a:extLst>
              <a:ext uri="{FF2B5EF4-FFF2-40B4-BE49-F238E27FC236}">
                <a16:creationId xmlns:a16="http://schemas.microsoft.com/office/drawing/2014/main" xmlns="" id="{2DDBEE35-0398-90EE-2FAC-73924C8B46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59138" y="180340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800"/>
              <a:t>1</a:t>
            </a:r>
          </a:p>
        </p:txBody>
      </p:sp>
      <p:sp>
        <p:nvSpPr>
          <p:cNvPr id="45179" name="Text Box 123">
            <a:extLst>
              <a:ext uri="{FF2B5EF4-FFF2-40B4-BE49-F238E27FC236}">
                <a16:creationId xmlns:a16="http://schemas.microsoft.com/office/drawing/2014/main" xmlns="" id="{884F8F2D-9714-59CE-8EEB-60026150AB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9113" y="2074863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ru-RU" sz="1800"/>
              <a:t>y</a:t>
            </a:r>
            <a:endParaRPr lang="ru-RU" altLang="ru-RU" sz="1800"/>
          </a:p>
        </p:txBody>
      </p:sp>
      <p:sp>
        <p:nvSpPr>
          <p:cNvPr id="45189" name="AutoShape 133">
            <a:extLst>
              <a:ext uri="{FF2B5EF4-FFF2-40B4-BE49-F238E27FC236}">
                <a16:creationId xmlns:a16="http://schemas.microsoft.com/office/drawing/2014/main" xmlns="" id="{B62B391C-A1F6-F6DF-14F0-5B2ECADA8A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00325" y="1247775"/>
            <a:ext cx="146050" cy="152400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KZ"/>
          </a:p>
        </p:txBody>
      </p:sp>
      <p:sp>
        <p:nvSpPr>
          <p:cNvPr id="45190" name="AutoShape 134">
            <a:extLst>
              <a:ext uri="{FF2B5EF4-FFF2-40B4-BE49-F238E27FC236}">
                <a16:creationId xmlns:a16="http://schemas.microsoft.com/office/drawing/2014/main" xmlns="" id="{58C15DFA-2E12-5E93-C71C-B32A91DB73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05088" y="2979738"/>
            <a:ext cx="146050" cy="152400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KZ"/>
          </a:p>
        </p:txBody>
      </p:sp>
      <p:sp>
        <p:nvSpPr>
          <p:cNvPr id="45191" name="AutoShape 135">
            <a:extLst>
              <a:ext uri="{FF2B5EF4-FFF2-40B4-BE49-F238E27FC236}">
                <a16:creationId xmlns:a16="http://schemas.microsoft.com/office/drawing/2014/main" xmlns="" id="{F27C38ED-E7BB-2D1F-4B1A-7091FA6421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3075" y="2055813"/>
            <a:ext cx="146050" cy="152400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FF33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KZ"/>
          </a:p>
        </p:txBody>
      </p:sp>
      <p:sp>
        <p:nvSpPr>
          <p:cNvPr id="45193" name="Arc 137">
            <a:extLst>
              <a:ext uri="{FF2B5EF4-FFF2-40B4-BE49-F238E27FC236}">
                <a16:creationId xmlns:a16="http://schemas.microsoft.com/office/drawing/2014/main" xmlns="" id="{ECDED36D-8A89-4EBA-F7A1-0A60B8459174}"/>
              </a:ext>
            </a:extLst>
          </p:cNvPr>
          <p:cNvSpPr>
            <a:spLocks/>
          </p:cNvSpPr>
          <p:nvPr/>
        </p:nvSpPr>
        <p:spPr bwMode="auto">
          <a:xfrm>
            <a:off x="2679700" y="1295400"/>
            <a:ext cx="863600" cy="85090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38100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KZ"/>
          </a:p>
        </p:txBody>
      </p:sp>
      <p:sp>
        <p:nvSpPr>
          <p:cNvPr id="45194" name="Arc 138">
            <a:extLst>
              <a:ext uri="{FF2B5EF4-FFF2-40B4-BE49-F238E27FC236}">
                <a16:creationId xmlns:a16="http://schemas.microsoft.com/office/drawing/2014/main" xmlns="" id="{2708C55C-0819-7122-8F95-CCCCCB6964CA}"/>
              </a:ext>
            </a:extLst>
          </p:cNvPr>
          <p:cNvSpPr>
            <a:spLocks/>
          </p:cNvSpPr>
          <p:nvPr/>
        </p:nvSpPr>
        <p:spPr bwMode="auto">
          <a:xfrm flipH="1">
            <a:off x="1816100" y="1308100"/>
            <a:ext cx="850900" cy="83820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38100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KZ"/>
          </a:p>
        </p:txBody>
      </p:sp>
      <p:sp>
        <p:nvSpPr>
          <p:cNvPr id="45195" name="Arc 139">
            <a:extLst>
              <a:ext uri="{FF2B5EF4-FFF2-40B4-BE49-F238E27FC236}">
                <a16:creationId xmlns:a16="http://schemas.microsoft.com/office/drawing/2014/main" xmlns="" id="{C6C6098C-5852-F588-DAB4-9610B2EE3C7D}"/>
              </a:ext>
            </a:extLst>
          </p:cNvPr>
          <p:cNvSpPr>
            <a:spLocks/>
          </p:cNvSpPr>
          <p:nvPr/>
        </p:nvSpPr>
        <p:spPr bwMode="auto">
          <a:xfrm flipH="1" flipV="1">
            <a:off x="1828800" y="2146300"/>
            <a:ext cx="825500" cy="90170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38100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KZ"/>
          </a:p>
        </p:txBody>
      </p:sp>
      <p:sp>
        <p:nvSpPr>
          <p:cNvPr id="45196" name="Arc 140">
            <a:extLst>
              <a:ext uri="{FF2B5EF4-FFF2-40B4-BE49-F238E27FC236}">
                <a16:creationId xmlns:a16="http://schemas.microsoft.com/office/drawing/2014/main" xmlns="" id="{6B23ED76-DD0F-1158-62D0-A8C67FB77A3F}"/>
              </a:ext>
            </a:extLst>
          </p:cNvPr>
          <p:cNvSpPr>
            <a:spLocks/>
          </p:cNvSpPr>
          <p:nvPr/>
        </p:nvSpPr>
        <p:spPr bwMode="auto">
          <a:xfrm flipV="1">
            <a:off x="2693988" y="2198688"/>
            <a:ext cx="863600" cy="85090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38100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K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4" name="TextBox 103">
                <a:extLst>
                  <a:ext uri="{FF2B5EF4-FFF2-40B4-BE49-F238E27FC236}">
                    <a16:creationId xmlns:a16="http://schemas.microsoft.com/office/drawing/2014/main" xmlns="" id="{97D573F7-353B-2F5D-C14F-CBFEFA2823DE}"/>
                  </a:ext>
                </a:extLst>
              </p:cNvPr>
              <p:cNvSpPr txBox="1"/>
              <p:nvPr/>
            </p:nvSpPr>
            <p:spPr>
              <a:xfrm>
                <a:off x="1091273" y="3779729"/>
                <a:ext cx="9050254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𝑦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=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𝑐𝑜𝑠𝑥</m:t>
                    </m:r>
                  </m:oMath>
                </a14:m>
                <a:r>
                  <a:rPr lang="en-US" sz="32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kk-KZ" sz="32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функциясының қасиеттері</a:t>
                </a:r>
                <a:endParaRPr lang="kk-KZ" sz="32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04" name="TextBox 103">
                <a:extLst>
                  <a:ext uri="{FF2B5EF4-FFF2-40B4-BE49-F238E27FC236}">
                    <a16:creationId xmlns:a16="http://schemas.microsoft.com/office/drawing/2014/main" id="{97D573F7-353B-2F5D-C14F-CBFEFA2823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1273" y="3779729"/>
                <a:ext cx="9050254" cy="584775"/>
              </a:xfrm>
              <a:prstGeom prst="rect">
                <a:avLst/>
              </a:prstGeom>
              <a:blipFill>
                <a:blip r:embed="rId25"/>
                <a:stretch>
                  <a:fillRect t="-14583" b="-3229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5" name="TextBox 104">
                <a:extLst>
                  <a:ext uri="{FF2B5EF4-FFF2-40B4-BE49-F238E27FC236}">
                    <a16:creationId xmlns:a16="http://schemas.microsoft.com/office/drawing/2014/main" xmlns="" id="{97D573F7-353B-2F5D-C14F-CBFEFA2823DE}"/>
                  </a:ext>
                </a:extLst>
              </p:cNvPr>
              <p:cNvSpPr txBox="1"/>
              <p:nvPr/>
            </p:nvSpPr>
            <p:spPr>
              <a:xfrm>
                <a:off x="1059656" y="4425078"/>
                <a:ext cx="7629452" cy="193642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342900" indent="-342900" eaLnBrk="1" fontAlgn="auto" hangingPunct="1">
                  <a:spcBef>
                    <a:spcPts val="0"/>
                  </a:spcBef>
                  <a:spcAft>
                    <a:spcPts val="0"/>
                  </a:spcAft>
                  <a:buFont typeface="Wingdings" panose="05000000000000000000" pitchFamily="2" charset="2"/>
                  <a:buChar char="Ø"/>
                  <a:defRPr/>
                </a:pP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[−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𝜋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+2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𝜋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𝑘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;2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𝜋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𝑘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]</m:t>
                    </m:r>
                  </m:oMath>
                </a14:m>
                <a:r>
                  <a:rPr lang="en-US" sz="24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kk-KZ" sz="24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функция өспелі</a:t>
                </a:r>
                <a:r>
                  <a:rPr lang="en-US" sz="24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;</a:t>
                </a:r>
                <a:endParaRPr lang="kk-KZ" sz="240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marL="342900" indent="-342900">
                  <a:buFont typeface="Wingdings" panose="05000000000000000000" pitchFamily="2" charset="2"/>
                  <a:buChar char="Ø"/>
                  <a:defRPr/>
                </a:pP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[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2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𝜋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𝑘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;</m:t>
                    </m:r>
                    <m:r>
                      <a:rPr lang="en-US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𝜋</m:t>
                    </m:r>
                    <m:r>
                      <a:rPr lang="kk-KZ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+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2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𝜋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𝑘</m:t>
                    </m:r>
                    <m:r>
                      <a:rPr lang="en-US" sz="2400" i="1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]</m:t>
                    </m:r>
                  </m:oMath>
                </a14:m>
                <a:r>
                  <a:rPr lang="en-US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kk-KZ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функция </a:t>
                </a:r>
                <a:r>
                  <a:rPr lang="kk-KZ" sz="24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кемімелі</a:t>
                </a:r>
                <a:r>
                  <a:rPr lang="en-US" sz="24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;</a:t>
                </a:r>
                <a:endParaRPr lang="kk-KZ" sz="240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marL="342900" indent="-342900">
                  <a:buFont typeface="Wingdings" panose="05000000000000000000" pitchFamily="2" charset="2"/>
                  <a:buChar char="Ø"/>
                  <a:defRPr/>
                </a:pPr>
                <a14:m>
                  <m:oMath xmlns:m="http://schemas.openxmlformats.org/officeDocument/2006/math"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−</m:t>
                        </m:r>
                        <m:f>
                          <m:f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ahoma" panose="020B0604030504040204" pitchFamily="34" charset="0"/>
                              </a:rPr>
                              <m:t>𝜋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2</m:t>
                            </m:r>
                          </m:den>
                        </m:f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+2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𝜋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𝑘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; </m:t>
                        </m:r>
                        <m:f>
                          <m:f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ahoma" panose="020B0604030504040204" pitchFamily="34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ahoma" panose="020B0604030504040204" pitchFamily="34" charset="0"/>
                              </a:rPr>
                              <m:t>𝜋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ahoma" panose="020B0604030504040204" pitchFamily="34" charset="0"/>
                              </a:rPr>
                              <m:t>2</m:t>
                            </m:r>
                          </m:den>
                        </m:f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+2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𝜋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𝑘</m:t>
                        </m:r>
                      </m:e>
                    </m:d>
                    <m:r>
                      <a:rPr lang="en-US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 </m:t>
                    </m:r>
                  </m:oMath>
                </a14:m>
                <a:r>
                  <a:rPr lang="kk-KZ" sz="24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аралығында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𝑦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&gt;0</m:t>
                    </m:r>
                  </m:oMath>
                </a14:m>
                <a:r>
                  <a:rPr lang="en-US" sz="24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;</a:t>
                </a:r>
                <a:endParaRPr lang="kk-KZ" sz="2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marL="342900" indent="-342900">
                  <a:buFont typeface="Wingdings" panose="05000000000000000000" pitchFamily="2" charset="2"/>
                  <a:buChar char="Ø"/>
                  <a:defRPr/>
                </a:pPr>
                <a14:m>
                  <m:oMath xmlns:m="http://schemas.openxmlformats.org/officeDocument/2006/math"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400" i="1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fPr>
                          <m:num>
                            <m:r>
                              <a:rPr lang="en-U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ahoma" panose="020B0604030504040204" pitchFamily="34" charset="0"/>
                              </a:rPr>
                              <m:t>𝜋</m:t>
                            </m:r>
                          </m:num>
                          <m:den>
                            <m:r>
                              <a:rPr lang="en-US" sz="2400" i="1"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2</m:t>
                            </m:r>
                          </m:den>
                        </m:f>
                        <m:r>
                          <a:rPr lang="en-US" sz="2400" i="1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+2</m:t>
                        </m:r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𝜋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𝑘</m:t>
                        </m:r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; </m:t>
                        </m:r>
                        <m:f>
                          <m:fPr>
                            <m:ctrlPr>
                              <a:rPr lang="en-U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ahoma" panose="020B0604030504040204" pitchFamily="34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ahoma" panose="020B0604030504040204" pitchFamily="34" charset="0"/>
                              </a:rPr>
                              <m:t>3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ahoma" panose="020B0604030504040204" pitchFamily="34" charset="0"/>
                              </a:rPr>
                              <m:t>𝜋</m:t>
                            </m:r>
                          </m:num>
                          <m:den>
                            <m:r>
                              <a:rPr lang="en-U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ahoma" panose="020B0604030504040204" pitchFamily="34" charset="0"/>
                              </a:rPr>
                              <m:t>2</m:t>
                            </m:r>
                          </m:den>
                        </m:f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+2</m:t>
                        </m:r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𝜋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𝑘</m:t>
                        </m:r>
                      </m:e>
                    </m:d>
                    <m:r>
                      <a:rPr lang="en-US" sz="240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 </m:t>
                    </m:r>
                  </m:oMath>
                </a14:m>
                <a:r>
                  <a:rPr lang="kk-KZ" sz="2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аралығында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𝑦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&lt;</m:t>
                    </m:r>
                    <m:r>
                      <a:rPr lang="en-US" sz="2400" i="1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0</m:t>
                    </m:r>
                  </m:oMath>
                </a14:m>
                <a:r>
                  <a:rPr lang="en-US" sz="2400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.</a:t>
                </a:r>
                <a:endParaRPr lang="kk-KZ" sz="2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05" name="TextBox 104">
                <a:extLst>
                  <a:ext uri="{FF2B5EF4-FFF2-40B4-BE49-F238E27FC236}">
                    <a16:creationId xmlns:a16="http://schemas.microsoft.com/office/drawing/2014/main" id="{97D573F7-353B-2F5D-C14F-CBFEFA2823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9656" y="4425078"/>
                <a:ext cx="7629452" cy="1936428"/>
              </a:xfrm>
              <a:prstGeom prst="rect">
                <a:avLst/>
              </a:prstGeom>
              <a:blipFill>
                <a:blip r:embed="rId26"/>
                <a:stretch>
                  <a:fillRect l="-1119" t="-2830" b="-94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3" name="TextBox 102"/>
              <p:cNvSpPr txBox="1"/>
              <p:nvPr/>
            </p:nvSpPr>
            <p:spPr>
              <a:xfrm>
                <a:off x="10375904" y="2027304"/>
                <a:ext cx="3679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03" name="TextBox 10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75904" y="2027304"/>
                <a:ext cx="367986" cy="369332"/>
              </a:xfrm>
              <a:prstGeom prst="rect">
                <a:avLst/>
              </a:prstGeom>
              <a:blipFill>
                <a:blip r:embed="rId2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6" name="TextBox 105"/>
              <p:cNvSpPr txBox="1"/>
              <p:nvPr/>
            </p:nvSpPr>
            <p:spPr>
              <a:xfrm>
                <a:off x="5961750" y="891185"/>
                <a:ext cx="37138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06" name="TextBox 10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61750" y="891185"/>
                <a:ext cx="371384" cy="369332"/>
              </a:xfrm>
              <a:prstGeom prst="rect">
                <a:avLst/>
              </a:prstGeom>
              <a:blipFill>
                <a:blip r:embed="rId28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2"/>
    </p:custDataLst>
    <p:extLst>
      <p:ext uri="{BB962C8B-B14F-4D97-AF65-F5344CB8AC3E}">
        <p14:creationId xmlns:p14="http://schemas.microsoft.com/office/powerpoint/2010/main" val="329926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5904"/>
    </mc:Choice>
    <mc:Fallback xmlns="">
      <p:transition spd="slow" advTm="3590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5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45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1000"/>
                                        <p:tgtEl>
                                          <p:spTgt spid="4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1000"/>
                                        <p:tgtEl>
                                          <p:spTgt spid="4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1000"/>
                                        <p:tgtEl>
                                          <p:spTgt spid="4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1000"/>
                                        <p:tgtEl>
                                          <p:spTgt spid="4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45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1000"/>
                                        <p:tgtEl>
                                          <p:spTgt spid="4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1000"/>
                                        <p:tgtEl>
                                          <p:spTgt spid="4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1000"/>
                                        <p:tgtEl>
                                          <p:spTgt spid="45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45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1000"/>
                                        <p:tgtEl>
                                          <p:spTgt spid="45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1000"/>
                                        <p:tgtEl>
                                          <p:spTgt spid="45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1000"/>
                                        <p:tgtEl>
                                          <p:spTgt spid="45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1000"/>
                                        <p:tgtEl>
                                          <p:spTgt spid="45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1000"/>
                                        <p:tgtEl>
                                          <p:spTgt spid="45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1000"/>
                                        <p:tgtEl>
                                          <p:spTgt spid="45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1000"/>
                                        <p:tgtEl>
                                          <p:spTgt spid="45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1000"/>
                                        <p:tgtEl>
                                          <p:spTgt spid="45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1000"/>
                                        <p:tgtEl>
                                          <p:spTgt spid="45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1000"/>
                                        <p:tgtEl>
                                          <p:spTgt spid="45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1000"/>
                                        <p:tgtEl>
                                          <p:spTgt spid="45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1000"/>
                                        <p:tgtEl>
                                          <p:spTgt spid="45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97D573F7-353B-2F5D-C14F-CBFEFA2823DE}"/>
              </a:ext>
            </a:extLst>
          </p:cNvPr>
          <p:cNvSpPr txBox="1"/>
          <p:nvPr/>
        </p:nvSpPr>
        <p:spPr>
          <a:xfrm>
            <a:off x="1038113" y="389287"/>
            <a:ext cx="679318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24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Өрнектің таңбасын анықтаңдар:</a:t>
            </a:r>
            <a:endParaRPr lang="kk-KZ" sz="28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xmlns="" id="{97D573F7-353B-2F5D-C14F-CBFEFA2823DE}"/>
                  </a:ext>
                </a:extLst>
              </p:cNvPr>
              <p:cNvSpPr txBox="1"/>
              <p:nvPr/>
            </p:nvSpPr>
            <p:spPr>
              <a:xfrm>
                <a:off x="1018309" y="1203407"/>
                <a:ext cx="4115666" cy="6259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kk-KZ" sz="2400" b="1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1)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𝒄𝒐𝒔</m:t>
                    </m:r>
                    <m:f>
                      <m:fPr>
                        <m:ctrlPr>
                          <a:rPr lang="en-US" sz="2400" b="1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𝟏𝟑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𝝅</m:t>
                        </m:r>
                      </m:num>
                      <m:den>
                        <m:r>
                          <a:rPr lang="en-US" sz="2400" b="1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𝟖</m:t>
                        </m:r>
                      </m:den>
                    </m:f>
                    <m:r>
                      <a:rPr lang="en-US" sz="2400" b="1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en-US" sz="2400" b="1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𝒄𝒐𝒔</m:t>
                    </m:r>
                    <m:r>
                      <a:rPr lang="en-US" sz="2400" b="1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(−</m:t>
                    </m:r>
                    <m:r>
                      <a:rPr lang="en-US" sz="2400" b="1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𝟐</m:t>
                    </m:r>
                    <m:r>
                      <a:rPr lang="en-US" sz="2400" b="1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2400" b="1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𝟐𝟓</m:t>
                    </m:r>
                    <m:r>
                      <a:rPr lang="en-US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𝝅</m:t>
                    </m:r>
                    <m:r>
                      <a:rPr lang="en-US" sz="2400" b="1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endParaRPr lang="kk-KZ" sz="2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97D573F7-353B-2F5D-C14F-CBFEFA2823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8309" y="1203407"/>
                <a:ext cx="4115666" cy="625941"/>
              </a:xfrm>
              <a:prstGeom prst="rect">
                <a:avLst/>
              </a:prstGeom>
              <a:blipFill>
                <a:blip r:embed="rId5"/>
                <a:stretch>
                  <a:fillRect l="-2222" b="-582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xmlns="" id="{97D573F7-353B-2F5D-C14F-CBFEFA2823DE}"/>
                  </a:ext>
                </a:extLst>
              </p:cNvPr>
              <p:cNvSpPr txBox="1"/>
              <p:nvPr/>
            </p:nvSpPr>
            <p:spPr>
              <a:xfrm>
                <a:off x="1018309" y="1989231"/>
                <a:ext cx="4858616" cy="64921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2400" b="1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=</a:t>
                </a:r>
                <a:r>
                  <a:rPr lang="kk-KZ" sz="2400" b="1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𝒄𝒐𝒔</m:t>
                    </m:r>
                    <m:r>
                      <a:rPr lang="en-US" sz="2400" b="1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(</m:t>
                    </m:r>
                    <m:r>
                      <a:rPr lang="en-US" sz="2400" b="1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𝟐</m:t>
                    </m:r>
                    <m:r>
                      <a:rPr lang="en-US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𝝅</m:t>
                    </m:r>
                    <m:r>
                      <a:rPr lang="en-US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f>
                      <m:fPr>
                        <m:ctrlPr>
                          <a:rPr lang="en-US" sz="2400" b="1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𝟑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𝝅</m:t>
                        </m:r>
                      </m:num>
                      <m:den>
                        <m:r>
                          <a:rPr lang="en-US" sz="2400" b="1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𝟖</m:t>
                        </m:r>
                      </m:den>
                    </m:f>
                    <m:r>
                      <a:rPr lang="en-US" sz="2400" b="1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)−</m:t>
                    </m:r>
                    <m:r>
                      <a:rPr lang="en-US" sz="2400" b="1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𝒄𝒐𝒔</m:t>
                    </m:r>
                    <m:r>
                      <a:rPr lang="en-US" sz="2400" b="1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(</m:t>
                    </m:r>
                    <m:r>
                      <a:rPr lang="en-US" sz="2400" b="1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𝟐</m:t>
                    </m:r>
                    <m:r>
                      <a:rPr lang="en-US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𝝅</m:t>
                    </m:r>
                    <m:r>
                      <a:rPr lang="en-US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  <m:f>
                      <m:fPr>
                        <m:ctrlPr>
                          <a:rPr lang="en-US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𝝅</m:t>
                        </m:r>
                      </m:num>
                      <m:den>
                        <m:r>
                          <a:rPr lang="en-US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𝟒</m:t>
                        </m:r>
                      </m:den>
                    </m:f>
                    <m:r>
                      <a:rPr lang="en-US" sz="2400" b="1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endParaRPr lang="kk-KZ" sz="2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7D573F7-353B-2F5D-C14F-CBFEFA2823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8309" y="1989231"/>
                <a:ext cx="4858616" cy="649217"/>
              </a:xfrm>
              <a:prstGeom prst="rect">
                <a:avLst/>
              </a:prstGeom>
              <a:blipFill>
                <a:blip r:embed="rId6"/>
                <a:stretch>
                  <a:fillRect l="-1882" b="-186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xmlns="" id="{97D573F7-353B-2F5D-C14F-CBFEFA2823DE}"/>
                  </a:ext>
                </a:extLst>
              </p:cNvPr>
              <p:cNvSpPr txBox="1"/>
              <p:nvPr/>
            </p:nvSpPr>
            <p:spPr>
              <a:xfrm>
                <a:off x="1018309" y="2798331"/>
                <a:ext cx="3982316" cy="64921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2400" b="1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=</a:t>
                </a:r>
                <a:r>
                  <a:rPr lang="kk-KZ" sz="2400" b="1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𝒄𝒐𝒔</m:t>
                    </m:r>
                    <m:f>
                      <m:fPr>
                        <m:ctrlPr>
                          <a:rPr lang="en-US" sz="2400" b="1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𝟑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𝝅</m:t>
                        </m:r>
                      </m:num>
                      <m:den>
                        <m:r>
                          <a:rPr lang="en-US" sz="2400" b="1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𝟖</m:t>
                        </m:r>
                      </m:den>
                    </m:f>
                    <m:r>
                      <a:rPr lang="en-US" sz="2400" b="1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en-US" sz="2400" b="1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𝒄𝒐𝒔</m:t>
                    </m:r>
                    <m:f>
                      <m:fPr>
                        <m:ctrlPr>
                          <a:rPr lang="en-US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𝝅</m:t>
                        </m:r>
                      </m:num>
                      <m:den>
                        <m:r>
                          <a:rPr lang="en-US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𝟒</m:t>
                        </m:r>
                      </m:den>
                    </m:f>
                  </m:oMath>
                </a14:m>
                <a:endParaRPr lang="kk-KZ" sz="2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97D573F7-353B-2F5D-C14F-CBFEFA2823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8309" y="2798331"/>
                <a:ext cx="3982316" cy="649217"/>
              </a:xfrm>
              <a:prstGeom prst="rect">
                <a:avLst/>
              </a:prstGeom>
              <a:blipFill>
                <a:blip r:embed="rId7"/>
                <a:stretch>
                  <a:fillRect l="-2297" b="-186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xmlns="" id="{97D573F7-353B-2F5D-C14F-CBFEFA2823DE}"/>
                  </a:ext>
                </a:extLst>
              </p:cNvPr>
              <p:cNvSpPr txBox="1"/>
              <p:nvPr/>
            </p:nvSpPr>
            <p:spPr>
              <a:xfrm>
                <a:off x="1018309" y="3633619"/>
                <a:ext cx="3982316" cy="64921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2400" b="1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=</a:t>
                </a:r>
                <a:r>
                  <a:rPr lang="kk-KZ" sz="2400" b="1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𝒄𝒐𝒔</m:t>
                    </m:r>
                    <m:f>
                      <m:fPr>
                        <m:ctrlPr>
                          <a:rPr lang="en-US" sz="2400" b="1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𝟑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𝝅</m:t>
                        </m:r>
                      </m:num>
                      <m:den>
                        <m:r>
                          <a:rPr lang="en-US" sz="2400" b="1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𝟖</m:t>
                        </m:r>
                      </m:den>
                    </m:f>
                    <m:r>
                      <a:rPr lang="en-US" sz="2400" b="1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en-US" sz="2400" b="1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𝒄𝒐𝒔</m:t>
                    </m:r>
                    <m:f>
                      <m:fPr>
                        <m:ctrlPr>
                          <a:rPr lang="en-US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𝝅</m:t>
                        </m:r>
                      </m:num>
                      <m:den>
                        <m:r>
                          <a:rPr lang="en-US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𝟖</m:t>
                        </m:r>
                      </m:den>
                    </m:f>
                    <m:r>
                      <a:rPr lang="en-US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&lt;</m:t>
                    </m:r>
                    <m:r>
                      <a:rPr lang="en-US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𝟎</m:t>
                    </m:r>
                  </m:oMath>
                </a14:m>
                <a:endParaRPr lang="kk-KZ" sz="2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7D573F7-353B-2F5D-C14F-CBFEFA2823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8309" y="3633619"/>
                <a:ext cx="3982316" cy="649217"/>
              </a:xfrm>
              <a:prstGeom prst="rect">
                <a:avLst/>
              </a:prstGeom>
              <a:blipFill>
                <a:blip r:embed="rId8"/>
                <a:stretch>
                  <a:fillRect l="-2297" b="-186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97D573F7-353B-2F5D-C14F-CBFEFA2823DE}"/>
              </a:ext>
            </a:extLst>
          </p:cNvPr>
          <p:cNvSpPr txBox="1"/>
          <p:nvPr/>
        </p:nvSpPr>
        <p:spPr>
          <a:xfrm>
            <a:off x="1018309" y="4392707"/>
            <a:ext cx="227734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Теріс</a:t>
            </a:r>
            <a:r>
              <a:rPr lang="en-US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kk-KZ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мән</a:t>
            </a:r>
            <a:endParaRPr lang="kk-KZ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xmlns="" id="{97D573F7-353B-2F5D-C14F-CBFEFA2823DE}"/>
                  </a:ext>
                </a:extLst>
              </p:cNvPr>
              <p:cNvSpPr txBox="1"/>
              <p:nvPr/>
            </p:nvSpPr>
            <p:spPr>
              <a:xfrm>
                <a:off x="6504709" y="1198700"/>
                <a:ext cx="4115666" cy="47000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kk-KZ" sz="2400" b="1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2)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𝒔𝒊𝒏</m:t>
                    </m:r>
                    <m:sSup>
                      <m:sSupPr>
                        <m:ctrlPr>
                          <a:rPr lang="en-US" sz="24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en-US" sz="24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𝟏𝟑𝟗</m:t>
                        </m:r>
                      </m:e>
                      <m:sup>
                        <m:r>
                          <a:rPr lang="en-US" sz="24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𝟎</m:t>
                        </m:r>
                      </m:sup>
                    </m:sSup>
                    <m:r>
                      <a:rPr lang="en-US" sz="24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+</m:t>
                    </m:r>
                    <m:r>
                      <a:rPr lang="en-US" sz="24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𝒄𝒐𝒔</m:t>
                    </m:r>
                    <m:sSup>
                      <m:sSupPr>
                        <m:ctrlPr>
                          <a:rPr lang="en-US" sz="24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en-US" sz="24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𝟓𝟎</m:t>
                        </m:r>
                      </m:e>
                      <m:sup>
                        <m:r>
                          <a:rPr lang="en-US" sz="24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𝟎</m:t>
                        </m:r>
                      </m:sup>
                    </m:sSup>
                  </m:oMath>
                </a14:m>
                <a:endParaRPr lang="kk-KZ" sz="2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97D573F7-353B-2F5D-C14F-CBFEFA2823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04709" y="1198700"/>
                <a:ext cx="4115666" cy="470000"/>
              </a:xfrm>
              <a:prstGeom prst="rect">
                <a:avLst/>
              </a:prstGeom>
              <a:blipFill>
                <a:blip r:embed="rId9"/>
                <a:stretch>
                  <a:fillRect l="-2222" t="-10390" b="-2727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Прямая соединительная линия 2"/>
          <p:cNvCxnSpPr/>
          <p:nvPr/>
        </p:nvCxnSpPr>
        <p:spPr>
          <a:xfrm>
            <a:off x="5781675" y="1198700"/>
            <a:ext cx="0" cy="3954325"/>
          </a:xfrm>
          <a:prstGeom prst="line">
            <a:avLst/>
          </a:prstGeom>
          <a:ln>
            <a:prstDash val="dash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xmlns="" id="{97D573F7-353B-2F5D-C14F-CBFEFA2823DE}"/>
                  </a:ext>
                </a:extLst>
              </p:cNvPr>
              <p:cNvSpPr txBox="1"/>
              <p:nvPr/>
            </p:nvSpPr>
            <p:spPr>
              <a:xfrm>
                <a:off x="6647584" y="1831465"/>
                <a:ext cx="4115666" cy="58137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2400" b="1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=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𝒔𝒊𝒏</m:t>
                    </m:r>
                    <m:r>
                      <a:rPr lang="en-US" sz="24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(</m:t>
                    </m:r>
                    <m:f>
                      <m:fPr>
                        <m:ctrlPr>
                          <a:rPr lang="en-US" sz="24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𝝅</m:t>
                        </m:r>
                      </m:num>
                      <m:den>
                        <m:r>
                          <a:rPr lang="en-US" sz="24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𝟐</m:t>
                        </m:r>
                      </m:den>
                    </m:f>
                    <m:r>
                      <a:rPr lang="en-US" sz="24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+</m:t>
                    </m:r>
                    <m:sSup>
                      <m:sSupPr>
                        <m:ctrlPr>
                          <a:rPr lang="en-US" sz="24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en-US" sz="24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𝟒𝟗</m:t>
                        </m:r>
                      </m:e>
                      <m:sup>
                        <m:r>
                          <a:rPr lang="en-US" sz="24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𝟎</m:t>
                        </m:r>
                      </m:sup>
                    </m:sSup>
                    <m:r>
                      <a:rPr lang="en-US" sz="24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)+</m:t>
                    </m:r>
                    <m:r>
                      <a:rPr lang="en-US" sz="24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𝒄𝒐𝒔</m:t>
                    </m:r>
                    <m:sSup>
                      <m:sSupPr>
                        <m:ctrlPr>
                          <a:rPr lang="en-US" sz="24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en-US" sz="24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𝟓𝟎</m:t>
                        </m:r>
                      </m:e>
                      <m:sup>
                        <m:r>
                          <a:rPr lang="en-US" sz="24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𝟎</m:t>
                        </m:r>
                      </m:sup>
                    </m:sSup>
                  </m:oMath>
                </a14:m>
                <a:endParaRPr lang="kk-KZ" sz="2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97D573F7-353B-2F5D-C14F-CBFEFA2823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47584" y="1831465"/>
                <a:ext cx="4115666" cy="581378"/>
              </a:xfrm>
              <a:prstGeom prst="rect">
                <a:avLst/>
              </a:prstGeom>
              <a:blipFill>
                <a:blip r:embed="rId10"/>
                <a:stretch>
                  <a:fillRect l="-2219" t="-4167" b="-625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xmlns="" id="{97D573F7-353B-2F5D-C14F-CBFEFA2823DE}"/>
                  </a:ext>
                </a:extLst>
              </p:cNvPr>
              <p:cNvSpPr txBox="1"/>
              <p:nvPr/>
            </p:nvSpPr>
            <p:spPr>
              <a:xfrm>
                <a:off x="6619877" y="2522571"/>
                <a:ext cx="3876674" cy="47000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2400" b="1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en-US" sz="24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𝒄𝒐𝒔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𝟒𝟗</m:t>
                        </m:r>
                      </m:e>
                      <m:sup>
                        <m:r>
                          <a:rPr lang="en-US" sz="24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𝟎</m:t>
                        </m:r>
                      </m:sup>
                    </m:sSup>
                    <m:r>
                      <a:rPr lang="en-US" sz="24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+</m:t>
                    </m:r>
                    <m:r>
                      <a:rPr lang="en-US" sz="24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𝒄𝒐𝒔</m:t>
                    </m:r>
                    <m:sSup>
                      <m:sSupPr>
                        <m:ctrlPr>
                          <a:rPr lang="en-US" sz="24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en-US" sz="24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𝟓𝟎</m:t>
                        </m:r>
                      </m:e>
                      <m:sup>
                        <m:r>
                          <a:rPr lang="en-US" sz="24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𝟎</m:t>
                        </m:r>
                      </m:sup>
                    </m:sSup>
                    <m:r>
                      <a:rPr lang="en-US" sz="24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&gt;</m:t>
                    </m:r>
                    <m:r>
                      <a:rPr lang="en-US" sz="24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𝟎</m:t>
                    </m:r>
                  </m:oMath>
                </a14:m>
                <a:endParaRPr lang="kk-KZ" sz="2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97D573F7-353B-2F5D-C14F-CBFEFA2823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19877" y="2522571"/>
                <a:ext cx="3876674" cy="470000"/>
              </a:xfrm>
              <a:prstGeom prst="rect">
                <a:avLst/>
              </a:prstGeom>
              <a:blipFill>
                <a:blip r:embed="rId11"/>
                <a:stretch>
                  <a:fillRect l="-2516" t="-10390" b="-2727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97D573F7-353B-2F5D-C14F-CBFEFA2823DE}"/>
              </a:ext>
            </a:extLst>
          </p:cNvPr>
          <p:cNvSpPr txBox="1"/>
          <p:nvPr/>
        </p:nvSpPr>
        <p:spPr>
          <a:xfrm>
            <a:off x="6619877" y="3216715"/>
            <a:ext cx="227734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Оң мән</a:t>
            </a:r>
            <a:endParaRPr lang="kk-KZ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97366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1119"/>
    </mc:Choice>
    <mc:Fallback xmlns="">
      <p:transition spd="slow" advTm="10111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9" grpId="0"/>
      <p:bldP spid="10" grpId="0"/>
      <p:bldP spid="11" grpId="0"/>
      <p:bldP spid="13" grpId="0"/>
      <p:bldP spid="14" grpId="0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E8782A2C-9AB7-92CD-109F-033A43A02DBA}"/>
              </a:ext>
            </a:extLst>
          </p:cNvPr>
          <p:cNvSpPr txBox="1"/>
          <p:nvPr/>
        </p:nvSpPr>
        <p:spPr>
          <a:xfrm>
            <a:off x="802555" y="395676"/>
            <a:ext cx="450878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28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Салыстыру:</a:t>
            </a:r>
            <a:endParaRPr lang="kk-KZ" sz="3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xmlns="" id="{E8782A2C-9AB7-92CD-109F-033A43A02DBA}"/>
                  </a:ext>
                </a:extLst>
              </p:cNvPr>
              <p:cNvSpPr txBox="1"/>
              <p:nvPr/>
            </p:nvSpPr>
            <p:spPr>
              <a:xfrm>
                <a:off x="781772" y="1290544"/>
                <a:ext cx="4309342" cy="7397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kk-KZ" sz="2800" b="1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1) 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𝒄𝒐𝒔</m:t>
                    </m:r>
                    <m:f>
                      <m:fPr>
                        <m:ctrlPr>
                          <a:rPr lang="en-US" sz="2800" b="1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𝟔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𝝅</m:t>
                        </m:r>
                      </m:num>
                      <m:den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𝟓</m:t>
                        </m:r>
                      </m:den>
                    </m:f>
                    <m:r>
                      <a:rPr lang="en-US" sz="2800" b="1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kk-KZ" sz="2800" b="1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және 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𝒄𝒐𝒔</m:t>
                    </m:r>
                    <m:f>
                      <m:fPr>
                        <m:ctrlPr>
                          <a:rPr lang="en-US" sz="2800" b="1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𝟒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𝝅</m:t>
                        </m:r>
                      </m:num>
                      <m:den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𝟓</m:t>
                        </m:r>
                      </m:den>
                    </m:f>
                  </m:oMath>
                </a14:m>
                <a:endParaRPr lang="kk-KZ" sz="32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8782A2C-9AB7-92CD-109F-033A43A02D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1772" y="1290544"/>
                <a:ext cx="4309342" cy="739754"/>
              </a:xfrm>
              <a:prstGeom prst="rect">
                <a:avLst/>
              </a:prstGeom>
              <a:blipFill>
                <a:blip r:embed="rId5"/>
                <a:stretch>
                  <a:fillRect l="-2829" b="-41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xmlns="" id="{E8782A2C-9AB7-92CD-109F-033A43A02DBA}"/>
                  </a:ext>
                </a:extLst>
              </p:cNvPr>
              <p:cNvSpPr txBox="1"/>
              <p:nvPr/>
            </p:nvSpPr>
            <p:spPr>
              <a:xfrm>
                <a:off x="610322" y="2250375"/>
                <a:ext cx="4985616" cy="83362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𝒄𝒐𝒔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(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𝝅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800" b="1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𝝅</m:t>
                          </m:r>
                        </m:num>
                        <m:den>
                          <m:r>
                            <a:rPr lang="en-US" sz="2800" b="1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𝟓</m:t>
                          </m:r>
                        </m:den>
                      </m:f>
                      <m:r>
                        <a:rPr lang="en-US" sz="2800" b="1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) </m:t>
                      </m:r>
                      <m:r>
                        <a:rPr lang="kk-KZ" sz="2800" b="1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және 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𝒄𝒐𝒔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(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𝝅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800" b="1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𝝅</m:t>
                          </m:r>
                        </m:num>
                        <m:den>
                          <m:r>
                            <a:rPr lang="en-US" sz="2800" b="1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𝟓</m:t>
                          </m:r>
                        </m:den>
                      </m:f>
                      <m:r>
                        <a:rPr lang="en-US" sz="2800" b="1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)</m:t>
                      </m:r>
                    </m:oMath>
                  </m:oMathPara>
                </a14:m>
                <a:endParaRPr lang="kk-KZ" sz="32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E8782A2C-9AB7-92CD-109F-033A43A02D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322" y="2250375"/>
                <a:ext cx="4985616" cy="83362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xmlns="" id="{E8782A2C-9AB7-92CD-109F-033A43A02DBA}"/>
                  </a:ext>
                </a:extLst>
              </p:cNvPr>
              <p:cNvSpPr txBox="1"/>
              <p:nvPr/>
            </p:nvSpPr>
            <p:spPr>
              <a:xfrm>
                <a:off x="1406235" y="3175862"/>
                <a:ext cx="3271116" cy="83362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−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𝒄𝒐𝒔</m:t>
                      </m:r>
                      <m:f>
                        <m:fPr>
                          <m:ctrlPr>
                            <a:rPr lang="en-US" sz="2800" b="1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𝝅</m:t>
                          </m:r>
                        </m:num>
                        <m:den>
                          <m:r>
                            <a:rPr lang="en-US" sz="2800" b="1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𝟓</m:t>
                          </m:r>
                        </m:den>
                      </m:f>
                      <m:r>
                        <a:rPr lang="en-US" sz="2800" b="1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      </m:t>
                      </m:r>
                      <m:r>
                        <a:rPr lang="kk-KZ" sz="2800" b="1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−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𝒄𝒐𝒔</m:t>
                      </m:r>
                      <m:f>
                        <m:fPr>
                          <m:ctrlPr>
                            <a:rPr lang="en-US" sz="2800" b="1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𝝅</m:t>
                          </m:r>
                        </m:num>
                        <m:den>
                          <m:r>
                            <a:rPr lang="en-US" sz="2800" b="1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kk-KZ" sz="32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E8782A2C-9AB7-92CD-109F-033A43A02D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6235" y="3175862"/>
                <a:ext cx="3271116" cy="83362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Прямая соединительная линия 8"/>
          <p:cNvCxnSpPr/>
          <p:nvPr/>
        </p:nvCxnSpPr>
        <p:spPr>
          <a:xfrm>
            <a:off x="5781675" y="1198700"/>
            <a:ext cx="0" cy="3954325"/>
          </a:xfrm>
          <a:prstGeom prst="line">
            <a:avLst/>
          </a:prstGeom>
          <a:ln>
            <a:prstDash val="dash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xmlns="" id="{E8782A2C-9AB7-92CD-109F-033A43A02DBA}"/>
                  </a:ext>
                </a:extLst>
              </p:cNvPr>
              <p:cNvSpPr txBox="1"/>
              <p:nvPr/>
            </p:nvSpPr>
            <p:spPr>
              <a:xfrm>
                <a:off x="5967413" y="1290544"/>
                <a:ext cx="4309342" cy="7397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2800" b="1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2</a:t>
                </a:r>
                <a:r>
                  <a:rPr lang="kk-KZ" sz="2800" b="1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) 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𝒄𝒐𝒔</m:t>
                    </m:r>
                    <m:f>
                      <m:fPr>
                        <m:ctrlPr>
                          <a:rPr lang="en-US" sz="2800" b="1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𝟕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𝝅</m:t>
                        </m:r>
                      </m:num>
                      <m:den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𝟒</m:t>
                        </m:r>
                      </m:den>
                    </m:f>
                    <m:r>
                      <a:rPr lang="en-US" sz="2800" b="1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kk-KZ" sz="2800" b="1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және 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𝒄𝒐𝒔</m:t>
                    </m:r>
                    <m:f>
                      <m:fPr>
                        <m:ctrlPr>
                          <a:rPr lang="en-US" sz="2800" b="1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𝟏𝟏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𝝅</m:t>
                        </m:r>
                      </m:num>
                      <m:den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𝟖</m:t>
                        </m:r>
                      </m:den>
                    </m:f>
                  </m:oMath>
                </a14:m>
                <a:endParaRPr lang="kk-KZ" sz="32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E8782A2C-9AB7-92CD-109F-033A43A02D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67413" y="1290544"/>
                <a:ext cx="4309342" cy="739754"/>
              </a:xfrm>
              <a:prstGeom prst="rect">
                <a:avLst/>
              </a:prstGeom>
              <a:blipFill>
                <a:blip r:embed="rId8"/>
                <a:stretch>
                  <a:fillRect l="-2970" b="-41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xmlns="" id="{E8782A2C-9AB7-92CD-109F-033A43A02DBA}"/>
                  </a:ext>
                </a:extLst>
              </p:cNvPr>
              <p:cNvSpPr txBox="1"/>
              <p:nvPr/>
            </p:nvSpPr>
            <p:spPr>
              <a:xfrm>
                <a:off x="6286499" y="2250375"/>
                <a:ext cx="4309342" cy="7397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kk-KZ" sz="2800" b="1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𝒄𝒐𝒔</m:t>
                    </m:r>
                    <m:f>
                      <m:fPr>
                        <m:ctrlPr>
                          <a:rPr lang="en-US" sz="2800" b="1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𝟏𝟒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𝝅</m:t>
                        </m:r>
                      </m:num>
                      <m:den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𝟖</m:t>
                        </m:r>
                      </m:den>
                    </m:f>
                    <m:r>
                      <a:rPr lang="en-US" sz="2800" b="1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     </m:t>
                    </m:r>
                    <m:r>
                      <a:rPr lang="kk-KZ" sz="2800" b="1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𝒄𝒐𝒔</m:t>
                    </m:r>
                    <m:f>
                      <m:fPr>
                        <m:ctrlPr>
                          <a:rPr lang="en-US" sz="2800" b="1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𝟏𝟏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𝝅</m:t>
                        </m:r>
                      </m:num>
                      <m:den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𝟖</m:t>
                        </m:r>
                      </m:den>
                    </m:f>
                  </m:oMath>
                </a14:m>
                <a:endParaRPr lang="kk-KZ" sz="32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E8782A2C-9AB7-92CD-109F-033A43A02D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86499" y="2250375"/>
                <a:ext cx="4309342" cy="739754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xmlns="" id="{E8782A2C-9AB7-92CD-109F-033A43A02DBA}"/>
                  </a:ext>
                </a:extLst>
              </p:cNvPr>
              <p:cNvSpPr txBox="1"/>
              <p:nvPr/>
            </p:nvSpPr>
            <p:spPr>
              <a:xfrm>
                <a:off x="2631641" y="3331065"/>
                <a:ext cx="79057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</m:oMath>
                  </m:oMathPara>
                </a14:m>
                <a:endParaRPr lang="kk-KZ" sz="32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E8782A2C-9AB7-92CD-109F-033A43A02D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1641" y="3331065"/>
                <a:ext cx="790576" cy="52322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xmlns="" id="{E8782A2C-9AB7-92CD-109F-033A43A02DBA}"/>
                  </a:ext>
                </a:extLst>
              </p:cNvPr>
              <p:cNvSpPr txBox="1"/>
              <p:nvPr/>
            </p:nvSpPr>
            <p:spPr>
              <a:xfrm>
                <a:off x="7553324" y="2358642"/>
                <a:ext cx="73342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&lt;</m:t>
                      </m:r>
                    </m:oMath>
                  </m:oMathPara>
                </a14:m>
                <a:endParaRPr lang="kk-KZ" sz="32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E8782A2C-9AB7-92CD-109F-033A43A02D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3324" y="2358642"/>
                <a:ext cx="733426" cy="523220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271956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5120"/>
    </mc:Choice>
    <mc:Fallback xmlns="">
      <p:transition spd="slow" advTm="6512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0" grpId="0"/>
      <p:bldP spid="11" grpId="0"/>
      <p:bldP spid="12" grpId="0"/>
      <p:bldP spid="1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|1.4|1.5|1|0.9|1.1|1.6|0.9|0.5|0.4|0.4|0.7|0.4|0.4|4.4|9|3.9|0.8|0.4|0.4|0.4|8.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1|10.2|0.7|0.6|0.4|0.4|0.3|0.6|0.4|0.4|0.4|12|1|4.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1|8.9|7.1|9.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5|3.6|37.4|4.4|17.9|1.1|7.1|14.5|10.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|4.1|29.1|3.5|3.6|3.8|13.9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1|8.1|11.7|6.1|2.7|1.8|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4|14.2|2.2|7.1|21.8|11.9|5.5|6.3|2|5.4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812</TotalTime>
  <Words>364</Words>
  <Application>Microsoft Office PowerPoint</Application>
  <PresentationFormat>Широкоэкранный</PresentationFormat>
  <Paragraphs>110</Paragraphs>
  <Slides>12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1" baseType="lpstr">
      <vt:lpstr>Arial</vt:lpstr>
      <vt:lpstr>Calibri</vt:lpstr>
      <vt:lpstr>Calibri Light</vt:lpstr>
      <vt:lpstr>Cambria Math</vt:lpstr>
      <vt:lpstr>Tahoma</vt:lpstr>
      <vt:lpstr>Times New Roman</vt:lpstr>
      <vt:lpstr>Wingdings</vt:lpstr>
      <vt:lpstr>Тема Office</vt:lpstr>
      <vt:lpstr>Формула</vt:lpstr>
      <vt:lpstr>Презентация PowerPoint</vt:lpstr>
      <vt:lpstr>Тригонометриялық функциялар, олардың қасиеттері мен графиктері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Действительные числа</dc:title>
  <dc:creator>User</dc:creator>
  <cp:lastModifiedBy>Huawei</cp:lastModifiedBy>
  <cp:revision>121</cp:revision>
  <dcterms:created xsi:type="dcterms:W3CDTF">2022-09-04T21:41:09Z</dcterms:created>
  <dcterms:modified xsi:type="dcterms:W3CDTF">2024-08-14T14:44:31Z</dcterms:modified>
</cp:coreProperties>
</file>