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ink/inkAction1.xml" ContentType="application/vnd.ms-office.inkAction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8" r:id="rId2"/>
    <p:sldId id="259" r:id="rId3"/>
    <p:sldId id="279" r:id="rId4"/>
    <p:sldId id="282" r:id="rId5"/>
    <p:sldId id="283" r:id="rId6"/>
    <p:sldId id="284" r:id="rId7"/>
    <p:sldId id="285" r:id="rId8"/>
    <p:sldId id="286" r:id="rId9"/>
    <p:sldId id="28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26" autoAdjust="0"/>
    <p:restoredTop sz="94411" autoAdjust="0"/>
  </p:normalViewPr>
  <p:slideViewPr>
    <p:cSldViewPr snapToGrid="0">
      <p:cViewPr varScale="1">
        <p:scale>
          <a:sx n="43" d="100"/>
          <a:sy n="43" d="100"/>
        </p:scale>
        <p:origin x="48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4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ink/inkAction1.xml><?xml version="1.0" encoding="utf-8"?>
<iact:actions xmlns:iact="http://schemas.microsoft.com/office/powerpoint/2014/inkAction" lengthUnit="cm" timeUnit="ms">
  <inkml:definitions xmlns:inkml="http://www.w3.org/2003/InkML"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336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4-02-22T06:56:08.50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act:action type="add" startTime="6560">
    <iact:property name="dataType"/>
    <iact:actionData xml:id="d0">
      <inkml:trace xmlns:inkml="http://www.w3.org/2003/InkML" xml:id="stk0" contextRef="#ctx0" brushRef="#br0">27340 3704 0,'18'0'376,"17"0"-361,-17 0 1,17 0 15,-17 0-22,17 0 6,-17 0-5,-1 0-4,1 0 4,0 0 6,-1 0 0,1 0-8,-1 0 0,19 0 8,-19 0-10,19 0 12,-19 0-4,1 0-5,0 0-2,-1 0 2,1 0 0,0 0-2,17 0 0,0 0 2,18 0 0,-18 0-3,1 0 2,-1 0 0,0 0 1,0 0-1,-17 0 1,0 0-3,-1 0 2,1 0 0,17 0 8,-17 0 1,0 0-10,-1 0 1,1 0 1,-1 0-1,1 0-1,0 0 3,-1 0-4,1 0 3,17 0 0,1 0-2,-19 0 0,18 0 2,1 0-2,-1 0 1,0 0 0,1 0 0,-1 0 0,-18 0 1,36 0-2,-17 0 1,-19 0 1,19 0 0,-19 0-3,18 0 2,1 0 1,-19 0 0,1 0-2,0 0 0,-1 0 18,1 0-18,0 0 1,-1 0 8,1 0-8,0 0 2,17 0-4,0 0 4,-17 0-4,17 0 2,-17 0 0,35 0 2,-36 0-3,18 18 0,-17-18 1,17 0 0,-17 0 0,17 0 8,-17 0-8,0 0 2,-1 0 4,-17 17-6,18-17 0,0 0 0,-1 18 2,1-18-4,17 0 3,-17 0-2,-1 0 2,36 0-2,-35 0 1,17 18 0,-17-18 0,35 0 0,-36 0 0,1 0 0,0 0 1,17 0-2,-17 0 18</inkml:trace>
    </iact:actionData>
  </iact:action>
  <iact:action type="add" startTime="52064">
    <iact:property name="dataType"/>
    <iact:actionData xml:id="d1">
      <inkml:trace xmlns:inkml="http://www.w3.org/2003/InkML" xml:id="stk1" contextRef="#ctx0" brushRef="#br0">14922 10037 0,'-17'0'144,"-1"0"-105,1 0-23,-1 0 123,-17 0-109,35-18 3,-18 0 45,18 1-30,0-1-24,0 0-16,0 1 2,18 17-4,-1-18 3,1 0 0,0 18 7,-1-17-7,1 17 20,-1 0 140,1 0-160,-18 17 5,18 1-6,-18 0 8,0-1 9,0 1-10,0 0-5,0-1 5,0 1 9,0 0 15,-18-1-23,0-17 73,1 0-73,-1 0-9,1 0 2,-1 0 6,0 0-6,1 0-2,-1 0 18,0 0 64,18-17-74,-17 17 1,-1-18 8,18 0-9,0 1 10,0-1-18,0 0 28,0 1-21,18-1 115,-1 18-114,1 0 48,0 0-53,-1 0 37,1 0-16,0 0 25,-18 18-8,0-1-23,0 1-1,0 0 8,0-1-8,0 1 7,0 0 2,-18-18 110,0 0-119,1 0-8,-1 0 0,18-36-5,0 19 3,-18-1-5,18 0 5,0 1 3,0-1 14,0 0 1,0 1 1,18 17-15,0 0 19,-1 0 4,19 0-17,-19 17 8,-17 1-1,18 17-14,-1-17 16,-17 0 5,0-1 18,-17-17-29,-1 18-14,1-18 11,-1 0 56,18 18-69,-18-18 11,1 0 50,-1 0-24,18-18-41,0 0 10,0 1-1,0-1 2,0 0-2,18 18 142,-1 0-149,1 0 8,0 0-12,-1 0 3,1 0 0,-1 0 27,1 0 99,0 18-102,-18 0-9,-18-18-14,18 17 15,-18-17 63,1 0-6</inkml:trace>
    </iact:actionData>
  </iact:action>
  <iact:action type="add" startTime="57176">
    <iact:property name="dataType"/>
    <iact:actionData xml:id="d2">
      <inkml:trace xmlns:inkml="http://www.w3.org/2003/InkML" xml:id="stk2" contextRef="#ctx0" brushRef="#br0">16069 10072 0,'18'0'338,"-1"0"-324,-17-18 4,18 18-5,0 0-4,-18-17 6,17-1 145,1 18-40,-1 0-85,1 0-21,0 0 10,-18 18-17,17-18 10,-17 17-7,0 1 5,0-1 1,0 1-2,0 0 68,-35-1-60,17-17 10,1 0 67,-1 0-59,1 0-1,-1-17-8,18-1 1,0 0 0,0 1-25,0-1 26,0 1-2,0-1-15,0 0 0,0 1 0,0-1 115,18 18-62,-1 0-42,1 0 10,-1 18-21,1-18 16,-18 17 8,18-17 8,-18 18 1,0 0-1,0-1-16,-18 1 7,0-18-31,18 17 8,0 1 57,-17-18-58,-1 0 89,1 0-72,-1 0-7,0-18-3,18 1 29,0-1-45,0 1 3,0-1 14,0 0 17,18 18 115,0 0-140,-1 0 2,1 0 4,-1 0-5,1 18-8,0-18 10,17 18 4,-17-1 114,-18 1-64,-18-18-32,0 0 3,1 0-30,-1 0 21,0 17-10,1-17 22,-1 0 2,1 0 72,17-17-88</inkml:trace>
    </iact:actionData>
  </iact:action>
</iact:action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DC9A8-6B4A-4FFD-9ECF-75B4EEBE4A9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1250B-AF42-48D1-9B13-95992BD94C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343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>
            <a:extLst>
              <a:ext uri="{FF2B5EF4-FFF2-40B4-BE49-F238E27FC236}">
                <a16:creationId xmlns:a16="http://schemas.microsoft.com/office/drawing/2014/main" xmlns="" id="{15377482-66EE-E263-5640-C305018ECDC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KZ"/>
              <a:t>Логуновой Л.В. - учитель математики МОУ "Курлекская СОШ"</a:t>
            </a:r>
          </a:p>
        </p:txBody>
      </p:sp>
      <p:sp>
        <p:nvSpPr>
          <p:cNvPr id="16387" name="Rectangle 7">
            <a:extLst>
              <a:ext uri="{FF2B5EF4-FFF2-40B4-BE49-F238E27FC236}">
                <a16:creationId xmlns:a16="http://schemas.microsoft.com/office/drawing/2014/main" xmlns="" id="{0C7B5C34-7894-F67C-26D8-4704E8EB64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E8033B-88AD-4D81-A6CB-05FE4814BBCA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/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xmlns="" id="{BE9ACD36-F364-CDDD-E996-EFE04A7631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xmlns="" id="{B2116CED-2D75-3CE4-A8BC-93A9AD71DF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3094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>
            <a:extLst>
              <a:ext uri="{FF2B5EF4-FFF2-40B4-BE49-F238E27FC236}">
                <a16:creationId xmlns:a16="http://schemas.microsoft.com/office/drawing/2014/main" xmlns="" id="{BB7985FA-4017-9475-E928-0BDA725469E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KZ"/>
              <a:t>Логуновой Л.В. - учитель математики МОУ "Курлекская СОШ"</a:t>
            </a:r>
          </a:p>
        </p:txBody>
      </p:sp>
      <p:sp>
        <p:nvSpPr>
          <p:cNvPr id="18435" name="Rectangle 7">
            <a:extLst>
              <a:ext uri="{FF2B5EF4-FFF2-40B4-BE49-F238E27FC236}">
                <a16:creationId xmlns:a16="http://schemas.microsoft.com/office/drawing/2014/main" xmlns="" id="{D4F61231-4501-F31B-676B-22BFC6B986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0A0033-A4AC-4B5E-892F-FCCC50BBA5CF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xmlns="" id="{12BC6C98-9A3F-819D-22AD-5B60990B25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xmlns="" id="{49C19477-9D7B-ECFF-1AAD-355C1FBFBE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3702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>
            <a:extLst>
              <a:ext uri="{FF2B5EF4-FFF2-40B4-BE49-F238E27FC236}">
                <a16:creationId xmlns:a16="http://schemas.microsoft.com/office/drawing/2014/main" xmlns="" id="{AE74C194-77F9-0E91-C809-8260AD9E340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KZ"/>
              <a:t>Логуновой Л.В. - учитель математики МОУ "Курлекская СОШ"</a:t>
            </a:r>
          </a:p>
        </p:txBody>
      </p:sp>
      <p:sp>
        <p:nvSpPr>
          <p:cNvPr id="20483" name="Rectangle 7">
            <a:extLst>
              <a:ext uri="{FF2B5EF4-FFF2-40B4-BE49-F238E27FC236}">
                <a16:creationId xmlns:a16="http://schemas.microsoft.com/office/drawing/2014/main" xmlns="" id="{88B53C2E-B90F-741F-C711-EBEDE59290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C452BC6-4CDC-4D29-8505-C46D3BEFF968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/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xmlns="" id="{CEA94699-FB04-333B-727B-4FFF7F4B42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xmlns="" id="{276329DD-6827-48A3-CC2E-389CB8E649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7385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>
            <a:extLst>
              <a:ext uri="{FF2B5EF4-FFF2-40B4-BE49-F238E27FC236}">
                <a16:creationId xmlns:a16="http://schemas.microsoft.com/office/drawing/2014/main" xmlns="" id="{8F4FFF1D-104C-FE86-2FB8-BCC035A3E14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KZ"/>
              <a:t>Логуновой Л.В. - учитель математики МОУ "Курлекская СОШ"</a:t>
            </a:r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xmlns="" id="{C678C121-1A54-0CE7-8FCC-23F0211EDC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926B398-7E69-48CA-B051-900C445F7E16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/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xmlns="" id="{D70EC644-404B-A2F5-9FDA-C29167EFF0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xmlns="" id="{AD26EFF5-0216-CEA3-2BE1-D8A628B31F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0336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xmlns="" id="{CA4F846B-906A-2447-6E08-998BD612F33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KZ"/>
              <a:t>Логуновой Л.В. - учитель математики МОУ "Курлекская СОШ"</a:t>
            </a:r>
          </a:p>
        </p:txBody>
      </p:sp>
      <p:sp>
        <p:nvSpPr>
          <p:cNvPr id="24579" name="Rectangle 7">
            <a:extLst>
              <a:ext uri="{FF2B5EF4-FFF2-40B4-BE49-F238E27FC236}">
                <a16:creationId xmlns:a16="http://schemas.microsoft.com/office/drawing/2014/main" xmlns="" id="{85DFFF2D-9265-922A-8BF2-9628AB384E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1C26CD-E55E-4E46-8B1D-BEE7E2DE5893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altLang="ru-RU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xmlns="" id="{C3867109-56A2-F6B0-07DF-08EAA9CB7A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xmlns="" id="{3102C063-FC07-DB73-D180-D9D607353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743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oleObject" Target="../embeddings/oleObject3.bin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3.wav"/><Relationship Id="rId12" Type="http://schemas.openxmlformats.org/officeDocument/2006/relationships/image" Target="../media/image3.wmf"/><Relationship Id="rId17" Type="http://schemas.openxmlformats.org/officeDocument/2006/relationships/image" Target="../media/image7.pn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audio" Target="../media/audio2.wav"/><Relationship Id="rId11" Type="http://schemas.openxmlformats.org/officeDocument/2006/relationships/oleObject" Target="../embeddings/oleObject2.bin"/><Relationship Id="rId5" Type="http://schemas.openxmlformats.org/officeDocument/2006/relationships/audio" Target="../media/audio1.wav"/><Relationship Id="rId10" Type="http://schemas.openxmlformats.org/officeDocument/2006/relationships/image" Target="../media/image2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1.bin"/><Relationship Id="rId1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6.wmf"/><Relationship Id="rId2" Type="http://schemas.openxmlformats.org/officeDocument/2006/relationships/tags" Target="../tags/tag2.xml"/><Relationship Id="rId16" Type="http://schemas.openxmlformats.org/officeDocument/2006/relationships/image" Target="../media/image11.png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4.wmf"/><Relationship Id="rId5" Type="http://schemas.openxmlformats.org/officeDocument/2006/relationships/image" Target="../media/image5.jpeg"/><Relationship Id="rId15" Type="http://schemas.microsoft.com/office/2011/relationships/inkAction" Target="../ink/inkAction1.xml"/><Relationship Id="rId10" Type="http://schemas.openxmlformats.org/officeDocument/2006/relationships/oleObject" Target="../embeddings/oleObject6.bin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7.wmf"/><Relationship Id="rId1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8.wmf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4.wmf"/><Relationship Id="rId5" Type="http://schemas.openxmlformats.org/officeDocument/2006/relationships/image" Target="../media/image5.jpeg"/><Relationship Id="rId10" Type="http://schemas.openxmlformats.org/officeDocument/2006/relationships/oleObject" Target="../embeddings/oleObject9.bin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9.wmf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oleObject" Target="../embeddings/oleObject12.bin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4.wmf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6" Type="http://schemas.openxmlformats.org/officeDocument/2006/relationships/audio" Target="../media/audio4.wav"/><Relationship Id="rId11" Type="http://schemas.openxmlformats.org/officeDocument/2006/relationships/oleObject" Target="../embeddings/oleObject11.bin"/><Relationship Id="rId5" Type="http://schemas.openxmlformats.org/officeDocument/2006/relationships/audio" Target="../media/audio2.wav"/><Relationship Id="rId10" Type="http://schemas.openxmlformats.org/officeDocument/2006/relationships/image" Target="../media/image10.wmf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13.bin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jpeg"/><Relationship Id="rId5" Type="http://schemas.openxmlformats.org/officeDocument/2006/relationships/audio" Target="../media/audio1.wav"/><Relationship Id="rId10" Type="http://schemas.openxmlformats.org/officeDocument/2006/relationships/image" Target="../media/image13.wmf"/><Relationship Id="rId4" Type="http://schemas.openxmlformats.org/officeDocument/2006/relationships/notesSlide" Target="../notesSlides/notesSlide5.xml"/><Relationship Id="rId9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59680" y="2538188"/>
            <a:ext cx="67886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2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анализ бастамалары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8896"/>
    </mc:Choice>
    <mc:Fallback xmlns="">
      <p:transition advTm="8896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0291" y="683491"/>
            <a:ext cx="10418618" cy="1043709"/>
          </a:xfrm>
        </p:spPr>
        <p:txBody>
          <a:bodyPr>
            <a:noAutofit/>
          </a:bodyPr>
          <a:lstStyle/>
          <a:p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Тригонометриялық функциялардың графиктерін түрлендірулер көмегімен салу</a:t>
            </a:r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1480" y="2046825"/>
            <a:ext cx="8244840" cy="2720941"/>
          </a:xfrm>
        </p:spPr>
        <p:txBody>
          <a:bodyPr>
            <a:normAutofit/>
          </a:bodyPr>
          <a:lstStyle/>
          <a:p>
            <a:pPr algn="l">
              <a:spcBef>
                <a:spcPct val="20000"/>
              </a:spcBef>
            </a:pPr>
            <a:r>
              <a:rPr lang="kk-KZ" alt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 </a:t>
            </a:r>
            <a:r>
              <a:rPr lang="kk-KZ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мақсаты: </a:t>
            </a:r>
            <a:endParaRPr lang="kk-KZ" altLang="ru-RU" sz="28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spcBef>
                <a:spcPct val="20000"/>
              </a:spcBef>
            </a:pPr>
            <a:r>
              <a:rPr lang="kk-KZ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10.2.3.2 </a:t>
            </a:r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тригонометриялық функциялардың графиктерін түрлендірулер көмегімен сала </a:t>
            </a:r>
            <a:r>
              <a:rPr lang="kk-KZ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білу.</a:t>
            </a:r>
            <a:endParaRPr lang="ru-RU" alt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1792" y="1727200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191"/>
    </mc:Choice>
    <mc:Fallback xmlns="">
      <p:transition spd="slow" advTm="1519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0877" y="1812926"/>
            <a:ext cx="93504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240945" y="341993"/>
            <a:ext cx="6539265" cy="904875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 мақсаты:</a:t>
            </a:r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274491" y="1464583"/>
            <a:ext cx="10351452" cy="373851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>
                <a:off x="614145" y="1372911"/>
                <a:ext cx="11254155" cy="4616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</a:t>
                </a:r>
                <a:r>
                  <a:rPr lang="kk-KZ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графигін біле </a:t>
                </a:r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отырып</a:t>
                </a:r>
                <a:r>
                  <a:rPr lang="en-US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𝑎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,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𝑎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𝑚𝑓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,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𝑓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𝑘𝑥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түрлендірулерін біледі; </a:t>
                </a:r>
                <a:endParaRPr lang="en-US" sz="2800" b="0" i="1" dirty="0" smtClean="0">
                  <a:latin typeface="Cambria Math" panose="02040503050406030204" pitchFamily="18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tg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ctg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тригонометриялық функцияларын </a:t>
                </a:r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біледі</a:t>
                </a:r>
                <a:r>
                  <a:rPr lang="kk-KZ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</a:t>
                </a:r>
                <a:endParaRPr lang="ru-RU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sz="28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sz="280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tg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ctg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тригонометриялық </a:t>
                </a:r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функцияларының графиктерін салады</a:t>
                </a:r>
                <a:r>
                  <a:rPr lang="en-US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endParaRPr lang="ru-RU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45" y="1372911"/>
                <a:ext cx="11254155" cy="4616648"/>
              </a:xfrm>
              <a:prstGeom prst="rect">
                <a:avLst/>
              </a:prstGeom>
              <a:blipFill>
                <a:blip r:embed="rId4"/>
                <a:stretch>
                  <a:fillRect b="-7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263"/>
    </mc:Choice>
    <mc:Fallback xmlns="">
      <p:transition spd="slow" advTm="1626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Копия Коорд">
            <a:extLst>
              <a:ext uri="{FF2B5EF4-FFF2-40B4-BE49-F238E27FC236}">
                <a16:creationId xmlns:a16="http://schemas.microsoft.com/office/drawing/2014/main" xmlns="" id="{B369C481-D4F0-E4FF-9BCD-2D5EB1667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610" y="300831"/>
            <a:ext cx="9134475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61" name="Object 41">
            <a:extLst>
              <a:ext uri="{FF2B5EF4-FFF2-40B4-BE49-F238E27FC236}">
                <a16:creationId xmlns:a16="http://schemas.microsoft.com/office/drawing/2014/main" xmlns="" id="{2EA940A5-7E54-9569-99AD-E6F89FF71C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4800600"/>
          <a:ext cx="13239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" name="Формула" r:id="rId9" imgW="787058" imgH="203112" progId="Equation.3">
                  <p:embed/>
                </p:oleObj>
              </mc:Choice>
              <mc:Fallback>
                <p:oleObj name="Формула" r:id="rId9" imgW="787058" imgH="203112" progId="Equation.3">
                  <p:embed/>
                  <p:pic>
                    <p:nvPicPr>
                      <p:cNvPr id="5161" name="Object 41">
                        <a:extLst>
                          <a:ext uri="{FF2B5EF4-FFF2-40B4-BE49-F238E27FC236}">
                            <a16:creationId xmlns:a16="http://schemas.microsoft.com/office/drawing/2014/main" xmlns="" id="{2EA940A5-7E54-9569-99AD-E6F89FF71C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00600"/>
                        <a:ext cx="13239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2" name="Object 42">
            <a:extLst>
              <a:ext uri="{FF2B5EF4-FFF2-40B4-BE49-F238E27FC236}">
                <a16:creationId xmlns:a16="http://schemas.microsoft.com/office/drawing/2014/main" xmlns="" id="{3F62826A-4774-447C-36B2-016D946675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9000" y="2114550"/>
          <a:ext cx="117633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4" name="Формула" r:id="rId11" imgW="799753" imgH="203112" progId="Equation.3">
                  <p:embed/>
                </p:oleObj>
              </mc:Choice>
              <mc:Fallback>
                <p:oleObj name="Формула" r:id="rId11" imgW="799753" imgH="203112" progId="Equation.3">
                  <p:embed/>
                  <p:pic>
                    <p:nvPicPr>
                      <p:cNvPr id="5162" name="Object 42">
                        <a:extLst>
                          <a:ext uri="{FF2B5EF4-FFF2-40B4-BE49-F238E27FC236}">
                            <a16:creationId xmlns:a16="http://schemas.microsoft.com/office/drawing/2014/main" xmlns="" id="{3F62826A-4774-447C-36B2-016D946675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114550"/>
                        <a:ext cx="1176338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44">
            <a:extLst>
              <a:ext uri="{FF2B5EF4-FFF2-40B4-BE49-F238E27FC236}">
                <a16:creationId xmlns:a16="http://schemas.microsoft.com/office/drawing/2014/main" xmlns="" id="{22B78D28-A796-62ED-9939-EFED871B4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368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5366" name="Rectangle 45">
            <a:extLst>
              <a:ext uri="{FF2B5EF4-FFF2-40B4-BE49-F238E27FC236}">
                <a16:creationId xmlns:a16="http://schemas.microsoft.com/office/drawing/2014/main" xmlns="" id="{B068423C-1DE3-22C6-D802-1C27579C5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2763"/>
            <a:ext cx="3603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</a:t>
            </a:r>
            <a:endParaRPr lang="ru-RU" altLang="ru-RU" sz="1800"/>
          </a:p>
        </p:txBody>
      </p:sp>
      <p:sp>
        <p:nvSpPr>
          <p:cNvPr id="15367" name="Rectangle 46">
            <a:extLst>
              <a:ext uri="{FF2B5EF4-FFF2-40B4-BE49-F238E27FC236}">
                <a16:creationId xmlns:a16="http://schemas.microsoft.com/office/drawing/2014/main" xmlns="" id="{127747BB-97BD-656E-75B8-843C41DE5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27425"/>
            <a:ext cx="3968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 </a:t>
            </a:r>
            <a:endParaRPr lang="ru-RU" altLang="ru-RU" sz="1800"/>
          </a:p>
        </p:txBody>
      </p:sp>
      <p:sp>
        <p:nvSpPr>
          <p:cNvPr id="15368" name="Text Box 50">
            <a:extLst>
              <a:ext uri="{FF2B5EF4-FFF2-40B4-BE49-F238E27FC236}">
                <a16:creationId xmlns:a16="http://schemas.microsoft.com/office/drawing/2014/main" xmlns="" id="{D51EEFD3-A8CA-96A5-5D01-79DA095C4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214313"/>
            <a:ext cx="868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OY </a:t>
            </a:r>
            <a:r>
              <a:rPr lang="kk-KZ" alt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осімен параллель </a:t>
            </a:r>
            <a:r>
              <a:rPr lang="kk-KZ" alt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көшіру</a:t>
            </a:r>
            <a:endParaRPr lang="ru-RU" altLang="ru-RU" sz="3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Group 19">
            <a:extLst>
              <a:ext uri="{FF2B5EF4-FFF2-40B4-BE49-F238E27FC236}">
                <a16:creationId xmlns:a16="http://schemas.microsoft.com/office/drawing/2014/main" xmlns="" id="{7D30DC83-5D3B-795D-0A03-B33DA7BC1606}"/>
              </a:ext>
            </a:extLst>
          </p:cNvPr>
          <p:cNvGrpSpPr>
            <a:grpSpLocks/>
          </p:cNvGrpSpPr>
          <p:nvPr/>
        </p:nvGrpSpPr>
        <p:grpSpPr bwMode="auto">
          <a:xfrm>
            <a:off x="-1190625" y="3071813"/>
            <a:ext cx="13182600" cy="685800"/>
            <a:chOff x="-336" y="2064"/>
            <a:chExt cx="8352" cy="432"/>
          </a:xfrm>
        </p:grpSpPr>
        <p:grpSp>
          <p:nvGrpSpPr>
            <p:cNvPr id="15396" name="Group 20">
              <a:extLst>
                <a:ext uri="{FF2B5EF4-FFF2-40B4-BE49-F238E27FC236}">
                  <a16:creationId xmlns:a16="http://schemas.microsoft.com/office/drawing/2014/main" xmlns="" id="{2100BCF3-E556-109E-E4B4-442F39BFB4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15400" name="Group 21">
                <a:extLst>
                  <a:ext uri="{FF2B5EF4-FFF2-40B4-BE49-F238E27FC236}">
                    <a16:creationId xmlns:a16="http://schemas.microsoft.com/office/drawing/2014/main" xmlns="" id="{7D3ADCE3-0984-C2BE-1F34-14F5697EF1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5404" name="Freeform 22">
                  <a:extLst>
                    <a:ext uri="{FF2B5EF4-FFF2-40B4-BE49-F238E27FC236}">
                      <a16:creationId xmlns:a16="http://schemas.microsoft.com/office/drawing/2014/main" xmlns="" id="{A55D4C71-A048-C6CC-73A6-E334530BC9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5405" name="Freeform 23">
                  <a:extLst>
                    <a:ext uri="{FF2B5EF4-FFF2-40B4-BE49-F238E27FC236}">
                      <a16:creationId xmlns:a16="http://schemas.microsoft.com/office/drawing/2014/main" xmlns="" id="{98635932-D4C4-0460-E55E-E7B5DFF60A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  <p:grpSp>
            <p:nvGrpSpPr>
              <p:cNvPr id="15401" name="Group 24">
                <a:extLst>
                  <a:ext uri="{FF2B5EF4-FFF2-40B4-BE49-F238E27FC236}">
                    <a16:creationId xmlns:a16="http://schemas.microsoft.com/office/drawing/2014/main" xmlns="" id="{423E5549-1143-8139-A5C4-37DCC997A76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5402" name="Freeform 25">
                  <a:extLst>
                    <a:ext uri="{FF2B5EF4-FFF2-40B4-BE49-F238E27FC236}">
                      <a16:creationId xmlns:a16="http://schemas.microsoft.com/office/drawing/2014/main" xmlns="" id="{3D06BDC7-DFF7-2839-9F32-5323B677BB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5403" name="Freeform 26">
                  <a:extLst>
                    <a:ext uri="{FF2B5EF4-FFF2-40B4-BE49-F238E27FC236}">
                      <a16:creationId xmlns:a16="http://schemas.microsoft.com/office/drawing/2014/main" xmlns="" id="{BFF93FB0-54B4-C839-919B-B96C5F97A9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pSp>
          <p:nvGrpSpPr>
            <p:cNvPr id="15397" name="Group 27">
              <a:extLst>
                <a:ext uri="{FF2B5EF4-FFF2-40B4-BE49-F238E27FC236}">
                  <a16:creationId xmlns:a16="http://schemas.microsoft.com/office/drawing/2014/main" xmlns="" id="{FD13B748-BD6C-CA27-88C9-9F64CEBB18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5398" name="Freeform 28">
                <a:extLst>
                  <a:ext uri="{FF2B5EF4-FFF2-40B4-BE49-F238E27FC236}">
                    <a16:creationId xmlns:a16="http://schemas.microsoft.com/office/drawing/2014/main" xmlns="" id="{03C79D67-A268-5970-16F2-419A9E31B5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5399" name="Freeform 29">
                <a:extLst>
                  <a:ext uri="{FF2B5EF4-FFF2-40B4-BE49-F238E27FC236}">
                    <a16:creationId xmlns:a16="http://schemas.microsoft.com/office/drawing/2014/main" xmlns="" id="{D344897A-EED7-E50B-6681-96C029D044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grpSp>
        <p:nvGrpSpPr>
          <p:cNvPr id="7" name="Group 30">
            <a:extLst>
              <a:ext uri="{FF2B5EF4-FFF2-40B4-BE49-F238E27FC236}">
                <a16:creationId xmlns:a16="http://schemas.microsoft.com/office/drawing/2014/main" xmlns="" id="{8C81330A-7846-1555-FCBC-71A97A4EF1BC}"/>
              </a:ext>
            </a:extLst>
          </p:cNvPr>
          <p:cNvGrpSpPr>
            <a:grpSpLocks/>
          </p:cNvGrpSpPr>
          <p:nvPr/>
        </p:nvGrpSpPr>
        <p:grpSpPr bwMode="auto">
          <a:xfrm>
            <a:off x="952500" y="3071813"/>
            <a:ext cx="13258800" cy="685800"/>
            <a:chOff x="-336" y="2064"/>
            <a:chExt cx="8352" cy="432"/>
          </a:xfrm>
        </p:grpSpPr>
        <p:grpSp>
          <p:nvGrpSpPr>
            <p:cNvPr id="15386" name="Group 31">
              <a:extLst>
                <a:ext uri="{FF2B5EF4-FFF2-40B4-BE49-F238E27FC236}">
                  <a16:creationId xmlns:a16="http://schemas.microsoft.com/office/drawing/2014/main" xmlns="" id="{D40C94A3-7821-29E4-3BE1-D5864B400E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15390" name="Group 32">
                <a:extLst>
                  <a:ext uri="{FF2B5EF4-FFF2-40B4-BE49-F238E27FC236}">
                    <a16:creationId xmlns:a16="http://schemas.microsoft.com/office/drawing/2014/main" xmlns="" id="{60189D60-7333-6E7E-4B51-6E81971B33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5394" name="Freeform 33">
                  <a:extLst>
                    <a:ext uri="{FF2B5EF4-FFF2-40B4-BE49-F238E27FC236}">
                      <a16:creationId xmlns:a16="http://schemas.microsoft.com/office/drawing/2014/main" xmlns="" id="{A32A964C-461D-A6C7-06A5-EDC70282F1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5395" name="Freeform 34">
                  <a:extLst>
                    <a:ext uri="{FF2B5EF4-FFF2-40B4-BE49-F238E27FC236}">
                      <a16:creationId xmlns:a16="http://schemas.microsoft.com/office/drawing/2014/main" xmlns="" id="{4219F76F-71D6-634A-85F2-5829FD8D6D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  <p:grpSp>
            <p:nvGrpSpPr>
              <p:cNvPr id="15391" name="Group 35">
                <a:extLst>
                  <a:ext uri="{FF2B5EF4-FFF2-40B4-BE49-F238E27FC236}">
                    <a16:creationId xmlns:a16="http://schemas.microsoft.com/office/drawing/2014/main" xmlns="" id="{389D57B2-EE13-F6F0-53D1-4D42B398FF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5392" name="Freeform 36">
                  <a:extLst>
                    <a:ext uri="{FF2B5EF4-FFF2-40B4-BE49-F238E27FC236}">
                      <a16:creationId xmlns:a16="http://schemas.microsoft.com/office/drawing/2014/main" xmlns="" id="{84B652A3-4302-2F89-B2E9-D7793E7A84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5393" name="Freeform 37">
                  <a:extLst>
                    <a:ext uri="{FF2B5EF4-FFF2-40B4-BE49-F238E27FC236}">
                      <a16:creationId xmlns:a16="http://schemas.microsoft.com/office/drawing/2014/main" xmlns="" id="{5C9D0ECD-6E0B-5B37-01C7-77CC3A382E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pSp>
          <p:nvGrpSpPr>
            <p:cNvPr id="15387" name="Group 38">
              <a:extLst>
                <a:ext uri="{FF2B5EF4-FFF2-40B4-BE49-F238E27FC236}">
                  <a16:creationId xmlns:a16="http://schemas.microsoft.com/office/drawing/2014/main" xmlns="" id="{CE443E57-78A3-FC44-3726-B898699143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5388" name="Freeform 39">
                <a:extLst>
                  <a:ext uri="{FF2B5EF4-FFF2-40B4-BE49-F238E27FC236}">
                    <a16:creationId xmlns:a16="http://schemas.microsoft.com/office/drawing/2014/main" xmlns="" id="{BB22FC94-E469-6118-71E6-97DAE3BEB9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5389" name="Freeform 40">
                <a:extLst>
                  <a:ext uri="{FF2B5EF4-FFF2-40B4-BE49-F238E27FC236}">
                    <a16:creationId xmlns:a16="http://schemas.microsoft.com/office/drawing/2014/main" xmlns="" id="{ABFC139B-7BCE-E964-AB67-75E863B41D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grpSp>
        <p:nvGrpSpPr>
          <p:cNvPr id="15371" name="Group 51">
            <a:extLst>
              <a:ext uri="{FF2B5EF4-FFF2-40B4-BE49-F238E27FC236}">
                <a16:creationId xmlns:a16="http://schemas.microsoft.com/office/drawing/2014/main" xmlns="" id="{B38F89D0-B1CA-1981-D36F-74AB85AEBE36}"/>
              </a:ext>
            </a:extLst>
          </p:cNvPr>
          <p:cNvGrpSpPr>
            <a:grpSpLocks/>
          </p:cNvGrpSpPr>
          <p:nvPr/>
        </p:nvGrpSpPr>
        <p:grpSpPr bwMode="auto">
          <a:xfrm>
            <a:off x="952500" y="2857500"/>
            <a:ext cx="13258800" cy="919163"/>
            <a:chOff x="-480" y="2733"/>
            <a:chExt cx="8352" cy="579"/>
          </a:xfrm>
        </p:grpSpPr>
        <p:grpSp>
          <p:nvGrpSpPr>
            <p:cNvPr id="15374" name="Group 18">
              <a:extLst>
                <a:ext uri="{FF2B5EF4-FFF2-40B4-BE49-F238E27FC236}">
                  <a16:creationId xmlns:a16="http://schemas.microsoft.com/office/drawing/2014/main" xmlns="" id="{A47FF467-C364-46A7-B2A2-A8BB3ED549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480" y="2880"/>
              <a:ext cx="8352" cy="432"/>
              <a:chOff x="-336" y="2064"/>
              <a:chExt cx="8352" cy="432"/>
            </a:xfrm>
          </p:grpSpPr>
          <p:grpSp>
            <p:nvGrpSpPr>
              <p:cNvPr id="15376" name="Group 14">
                <a:extLst>
                  <a:ext uri="{FF2B5EF4-FFF2-40B4-BE49-F238E27FC236}">
                    <a16:creationId xmlns:a16="http://schemas.microsoft.com/office/drawing/2014/main" xmlns="" id="{F902723B-BE22-CBC0-191F-86A1DB64CC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5568" cy="432"/>
                <a:chOff x="-336" y="2064"/>
                <a:chExt cx="5568" cy="432"/>
              </a:xfrm>
            </p:grpSpPr>
            <p:grpSp>
              <p:nvGrpSpPr>
                <p:cNvPr id="15380" name="Group 10">
                  <a:extLst>
                    <a:ext uri="{FF2B5EF4-FFF2-40B4-BE49-F238E27FC236}">
                      <a16:creationId xmlns:a16="http://schemas.microsoft.com/office/drawing/2014/main" xmlns="" id="{AF0027FD-55A4-9ED6-109B-96CCBF4648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-336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15384" name="Freeform 8">
                    <a:extLst>
                      <a:ext uri="{FF2B5EF4-FFF2-40B4-BE49-F238E27FC236}">
                        <a16:creationId xmlns:a16="http://schemas.microsoft.com/office/drawing/2014/main" xmlns="" id="{C1BE9D0E-EA5F-EC97-B7C2-0FEC742F87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15385" name="Freeform 9">
                    <a:extLst>
                      <a:ext uri="{FF2B5EF4-FFF2-40B4-BE49-F238E27FC236}">
                        <a16:creationId xmlns:a16="http://schemas.microsoft.com/office/drawing/2014/main" xmlns="" id="{13ADCAFF-30DE-D1B4-773A-FC9BE15D57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  <p:grpSp>
              <p:nvGrpSpPr>
                <p:cNvPr id="15381" name="Group 11">
                  <a:extLst>
                    <a:ext uri="{FF2B5EF4-FFF2-40B4-BE49-F238E27FC236}">
                      <a16:creationId xmlns:a16="http://schemas.microsoft.com/office/drawing/2014/main" xmlns="" id="{65B21E1B-A8B0-5EAD-8044-4D2E864FFEC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48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15382" name="Freeform 12">
                    <a:extLst>
                      <a:ext uri="{FF2B5EF4-FFF2-40B4-BE49-F238E27FC236}">
                        <a16:creationId xmlns:a16="http://schemas.microsoft.com/office/drawing/2014/main" xmlns="" id="{263AFD32-81EA-4877-C9AF-9134126B7E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15383" name="Freeform 13">
                    <a:extLst>
                      <a:ext uri="{FF2B5EF4-FFF2-40B4-BE49-F238E27FC236}">
                        <a16:creationId xmlns:a16="http://schemas.microsoft.com/office/drawing/2014/main" xmlns="" id="{21B92E15-7516-88E7-735C-184CFA9F72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</p:grpSp>
          <p:grpSp>
            <p:nvGrpSpPr>
              <p:cNvPr id="15377" name="Group 15">
                <a:extLst>
                  <a:ext uri="{FF2B5EF4-FFF2-40B4-BE49-F238E27FC236}">
                    <a16:creationId xmlns:a16="http://schemas.microsoft.com/office/drawing/2014/main" xmlns="" id="{283B3B69-3BE0-C526-FC4B-6E7AE77FED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32" y="2064"/>
                <a:ext cx="2784" cy="432"/>
                <a:chOff x="-336" y="2064"/>
                <a:chExt cx="2784" cy="432"/>
              </a:xfrm>
            </p:grpSpPr>
            <p:sp>
              <p:nvSpPr>
                <p:cNvPr id="15378" name="Freeform 16">
                  <a:extLst>
                    <a:ext uri="{FF2B5EF4-FFF2-40B4-BE49-F238E27FC236}">
                      <a16:creationId xmlns:a16="http://schemas.microsoft.com/office/drawing/2014/main" xmlns="" id="{321AFE83-D277-AE9F-99DF-8A47FDF40A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5379" name="Freeform 17">
                  <a:extLst>
                    <a:ext uri="{FF2B5EF4-FFF2-40B4-BE49-F238E27FC236}">
                      <a16:creationId xmlns:a16="http://schemas.microsoft.com/office/drawing/2014/main" xmlns="" id="{A70DE974-C0F6-0BE8-572A-701DAE79F0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aphicFrame>
          <p:nvGraphicFramePr>
            <p:cNvPr id="15375" name="Object 43">
              <a:extLst>
                <a:ext uri="{FF2B5EF4-FFF2-40B4-BE49-F238E27FC236}">
                  <a16:creationId xmlns:a16="http://schemas.microsoft.com/office/drawing/2014/main" xmlns="" id="{3CBB1A21-3DF9-2E5E-56CD-AD439E86D3C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48" y="2733"/>
            <a:ext cx="600" cy="2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25" name="Формула" r:id="rId13" imgW="571252" imgH="203112" progId="Equation.3">
                    <p:embed/>
                  </p:oleObj>
                </mc:Choice>
                <mc:Fallback>
                  <p:oleObj name="Формула" r:id="rId13" imgW="571252" imgH="203112" progId="Equation.3">
                    <p:embed/>
                    <p:pic>
                      <p:nvPicPr>
                        <p:cNvPr id="15375" name="Object 43">
                          <a:extLst>
                            <a:ext uri="{FF2B5EF4-FFF2-40B4-BE49-F238E27FC236}">
                              <a16:creationId xmlns:a16="http://schemas.microsoft.com/office/drawing/2014/main" xmlns="" id="{3CBB1A21-3DF9-2E5E-56CD-AD439E86D3C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8" y="2733"/>
                          <a:ext cx="600" cy="2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857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372" name="TextBox 43">
                <a:extLst>
                  <a:ext uri="{FF2B5EF4-FFF2-40B4-BE49-F238E27FC236}">
                    <a16:creationId xmlns:a16="http://schemas.microsoft.com/office/drawing/2014/main" xmlns="" id="{BED4FE3B-83D3-8F9D-0917-174A5E0551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33975" y="785813"/>
                <a:ext cx="5961373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𝑦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𝑓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(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𝑥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)           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𝑦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𝑓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(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𝑥</m:t>
                      </m:r>
                      <m:r>
                        <a:rPr lang="en-US" altLang="ru-RU" sz="3600" i="1" dirty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)+</m:t>
                      </m:r>
                      <m:r>
                        <a:rPr lang="en-US" altLang="ru-RU" sz="3600" i="1" dirty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𝑏</m:t>
                      </m:r>
                    </m:oMath>
                  </m:oMathPara>
                </a14:m>
                <a:endParaRPr lang="ru-RU" altLang="ru-RU" sz="360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5372" name="TextBox 43">
                <a:extLst>
                  <a:ext uri="{FF2B5EF4-FFF2-40B4-BE49-F238E27FC236}">
                    <a16:creationId xmlns:a16="http://schemas.microsoft.com/office/drawing/2014/main" id="{BED4FE3B-83D3-8F9D-0917-174A5E0551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33975" y="785813"/>
                <a:ext cx="5961373" cy="64633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Стрелка вправо 44">
            <a:extLst>
              <a:ext uri="{FF2B5EF4-FFF2-40B4-BE49-F238E27FC236}">
                <a16:creationId xmlns:a16="http://schemas.microsoft.com/office/drawing/2014/main" xmlns="" id="{A27F0613-5631-F46F-2D3B-9D3B916288AC}"/>
              </a:ext>
            </a:extLst>
          </p:cNvPr>
          <p:cNvSpPr/>
          <p:nvPr/>
        </p:nvSpPr>
        <p:spPr>
          <a:xfrm>
            <a:off x="7182210" y="898197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87633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55"/>
    </mc:Choice>
    <mc:Fallback xmlns="">
      <p:transition spd="slow" advTm="11245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2.19653E-6 L -0.00833 -0.11098 " pathEditMode="relative" ptsTypes="AA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19653E-6 L 3.33333E-6 0.15537 " pathEditMode="relative" ptsTypes="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Копия Коорд">
            <a:extLst>
              <a:ext uri="{FF2B5EF4-FFF2-40B4-BE49-F238E27FC236}">
                <a16:creationId xmlns:a16="http://schemas.microsoft.com/office/drawing/2014/main" xmlns="" id="{E50EEFC3-9350-C1F2-107A-21204C6B2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"/>
            <a:ext cx="9134475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159" name="Object 15">
            <a:extLst>
              <a:ext uri="{FF2B5EF4-FFF2-40B4-BE49-F238E27FC236}">
                <a16:creationId xmlns:a16="http://schemas.microsoft.com/office/drawing/2014/main" xmlns="" id="{DC78BDB9-E30B-7738-7A74-403E258929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2895600"/>
          <a:ext cx="12969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7" name="Формула" r:id="rId6" imgW="952087" imgH="431613" progId="Equation.3">
                  <p:embed/>
                </p:oleObj>
              </mc:Choice>
              <mc:Fallback>
                <p:oleObj name="Формула" r:id="rId6" imgW="952087" imgH="431613" progId="Equation.3">
                  <p:embed/>
                  <p:pic>
                    <p:nvPicPr>
                      <p:cNvPr id="6159" name="Object 15">
                        <a:extLst>
                          <a:ext uri="{FF2B5EF4-FFF2-40B4-BE49-F238E27FC236}">
                            <a16:creationId xmlns:a16="http://schemas.microsoft.com/office/drawing/2014/main" xmlns="" id="{DC78BDB9-E30B-7738-7A74-403E258929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895600"/>
                        <a:ext cx="1296988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Object 28">
            <a:extLst>
              <a:ext uri="{FF2B5EF4-FFF2-40B4-BE49-F238E27FC236}">
                <a16:creationId xmlns:a16="http://schemas.microsoft.com/office/drawing/2014/main" xmlns="" id="{8D0C2CC9-6E9E-7A6E-2AA9-FD14D39517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2514600"/>
          <a:ext cx="1524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8" name="Формула" r:id="rId8" imgW="952087" imgH="431613" progId="Equation.3">
                  <p:embed/>
                </p:oleObj>
              </mc:Choice>
              <mc:Fallback>
                <p:oleObj name="Формула" r:id="rId8" imgW="952087" imgH="431613" progId="Equation.3">
                  <p:embed/>
                  <p:pic>
                    <p:nvPicPr>
                      <p:cNvPr id="6172" name="Object 28">
                        <a:extLst>
                          <a:ext uri="{FF2B5EF4-FFF2-40B4-BE49-F238E27FC236}">
                            <a16:creationId xmlns:a16="http://schemas.microsoft.com/office/drawing/2014/main" xmlns="" id="{8D0C2CC9-6E9E-7A6E-2AA9-FD14D39517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14600"/>
                        <a:ext cx="1524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29">
            <a:extLst>
              <a:ext uri="{FF2B5EF4-FFF2-40B4-BE49-F238E27FC236}">
                <a16:creationId xmlns:a16="http://schemas.microsoft.com/office/drawing/2014/main" xmlns="" id="{D325DAC8-4024-765E-2D9F-3761E5261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368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7414" name="Rectangle 30">
            <a:extLst>
              <a:ext uri="{FF2B5EF4-FFF2-40B4-BE49-F238E27FC236}">
                <a16:creationId xmlns:a16="http://schemas.microsoft.com/office/drawing/2014/main" xmlns="" id="{7889DA89-256D-51A5-F2CE-9EF02843E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2763"/>
            <a:ext cx="3603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</a:t>
            </a:r>
            <a:endParaRPr lang="ru-RU" altLang="ru-RU" sz="1800"/>
          </a:p>
        </p:txBody>
      </p:sp>
      <p:sp>
        <p:nvSpPr>
          <p:cNvPr id="17415" name="Rectangle 31">
            <a:extLst>
              <a:ext uri="{FF2B5EF4-FFF2-40B4-BE49-F238E27FC236}">
                <a16:creationId xmlns:a16="http://schemas.microsoft.com/office/drawing/2014/main" xmlns="" id="{477F20C6-2291-33F1-80DB-D4360B2B1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27425"/>
            <a:ext cx="3968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 </a:t>
            </a:r>
            <a:endParaRPr lang="ru-RU" altLang="ru-RU" sz="1800"/>
          </a:p>
        </p:txBody>
      </p:sp>
      <p:sp>
        <p:nvSpPr>
          <p:cNvPr id="17416" name="Text Box 45">
            <a:extLst>
              <a:ext uri="{FF2B5EF4-FFF2-40B4-BE49-F238E27FC236}">
                <a16:creationId xmlns:a16="http://schemas.microsoft.com/office/drawing/2014/main" xmlns="" id="{4B4E87FB-AA4A-B502-4345-90B4FB66E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0"/>
            <a:ext cx="868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OX</a:t>
            </a:r>
            <a:r>
              <a:rPr lang="kk-KZ" alt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осімен параллель </a:t>
            </a:r>
            <a:r>
              <a:rPr lang="kk-KZ" alt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көшіру</a:t>
            </a:r>
            <a:endParaRPr lang="ru-RU" altLang="ru-RU" sz="3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xmlns="" id="{E343C06D-2372-749A-E360-06764D63B4D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276600"/>
            <a:ext cx="13258800" cy="685800"/>
            <a:chOff x="-336" y="2064"/>
            <a:chExt cx="8352" cy="432"/>
          </a:xfrm>
        </p:grpSpPr>
        <p:grpSp>
          <p:nvGrpSpPr>
            <p:cNvPr id="17446" name="Group 5">
              <a:extLst>
                <a:ext uri="{FF2B5EF4-FFF2-40B4-BE49-F238E27FC236}">
                  <a16:creationId xmlns:a16="http://schemas.microsoft.com/office/drawing/2014/main" xmlns="" id="{25743788-ED22-4D78-2DD1-48D334EB25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17450" name="Group 6">
                <a:extLst>
                  <a:ext uri="{FF2B5EF4-FFF2-40B4-BE49-F238E27FC236}">
                    <a16:creationId xmlns:a16="http://schemas.microsoft.com/office/drawing/2014/main" xmlns="" id="{77BE3360-418F-F33E-804E-77BD7EB486D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7454" name="Freeform 7">
                  <a:extLst>
                    <a:ext uri="{FF2B5EF4-FFF2-40B4-BE49-F238E27FC236}">
                      <a16:creationId xmlns:a16="http://schemas.microsoft.com/office/drawing/2014/main" xmlns="" id="{91B43BEC-9BF9-0EE0-322A-D149E05062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7455" name="Freeform 8">
                  <a:extLst>
                    <a:ext uri="{FF2B5EF4-FFF2-40B4-BE49-F238E27FC236}">
                      <a16:creationId xmlns:a16="http://schemas.microsoft.com/office/drawing/2014/main" xmlns="" id="{449D95F0-A7E0-CFBF-BDEF-FEC0433DC4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  <p:grpSp>
            <p:nvGrpSpPr>
              <p:cNvPr id="17451" name="Group 9">
                <a:extLst>
                  <a:ext uri="{FF2B5EF4-FFF2-40B4-BE49-F238E27FC236}">
                    <a16:creationId xmlns:a16="http://schemas.microsoft.com/office/drawing/2014/main" xmlns="" id="{4183A527-BDF9-C53C-9BD1-73956BE9A6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7452" name="Freeform 10">
                  <a:extLst>
                    <a:ext uri="{FF2B5EF4-FFF2-40B4-BE49-F238E27FC236}">
                      <a16:creationId xmlns:a16="http://schemas.microsoft.com/office/drawing/2014/main" xmlns="" id="{BC55C86E-2733-6138-62B9-98EA3827DD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7453" name="Freeform 11">
                  <a:extLst>
                    <a:ext uri="{FF2B5EF4-FFF2-40B4-BE49-F238E27FC236}">
                      <a16:creationId xmlns:a16="http://schemas.microsoft.com/office/drawing/2014/main" xmlns="" id="{D5CB962A-19FA-9ECB-5296-3683F9792B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pSp>
          <p:nvGrpSpPr>
            <p:cNvPr id="17447" name="Group 12">
              <a:extLst>
                <a:ext uri="{FF2B5EF4-FFF2-40B4-BE49-F238E27FC236}">
                  <a16:creationId xmlns:a16="http://schemas.microsoft.com/office/drawing/2014/main" xmlns="" id="{CC1BCF4B-B735-C183-C49B-545D14F5D6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7448" name="Freeform 13">
                <a:extLst>
                  <a:ext uri="{FF2B5EF4-FFF2-40B4-BE49-F238E27FC236}">
                    <a16:creationId xmlns:a16="http://schemas.microsoft.com/office/drawing/2014/main" xmlns="" id="{E9BCA479-BD6F-E87C-2C18-99DB4CBF20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7449" name="Freeform 14">
                <a:extLst>
                  <a:ext uri="{FF2B5EF4-FFF2-40B4-BE49-F238E27FC236}">
                    <a16:creationId xmlns:a16="http://schemas.microsoft.com/office/drawing/2014/main" xmlns="" id="{B9DE952A-4511-85B2-318B-A5BE57A462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grpSp>
        <p:nvGrpSpPr>
          <p:cNvPr id="7" name="Group 17">
            <a:extLst>
              <a:ext uri="{FF2B5EF4-FFF2-40B4-BE49-F238E27FC236}">
                <a16:creationId xmlns:a16="http://schemas.microsoft.com/office/drawing/2014/main" xmlns="" id="{F3E92324-8DCF-895A-E750-E585A8FBCC62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276600"/>
            <a:ext cx="13182600" cy="685800"/>
            <a:chOff x="-336" y="2064"/>
            <a:chExt cx="8352" cy="432"/>
          </a:xfrm>
        </p:grpSpPr>
        <p:grpSp>
          <p:nvGrpSpPr>
            <p:cNvPr id="17436" name="Group 18">
              <a:extLst>
                <a:ext uri="{FF2B5EF4-FFF2-40B4-BE49-F238E27FC236}">
                  <a16:creationId xmlns:a16="http://schemas.microsoft.com/office/drawing/2014/main" xmlns="" id="{BCC405F7-8B3D-0683-6368-A2A9B9288E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17440" name="Group 19">
                <a:extLst>
                  <a:ext uri="{FF2B5EF4-FFF2-40B4-BE49-F238E27FC236}">
                    <a16:creationId xmlns:a16="http://schemas.microsoft.com/office/drawing/2014/main" xmlns="" id="{3C39E1B4-007A-B1F9-8C28-A460B714FC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7444" name="Freeform 20">
                  <a:extLst>
                    <a:ext uri="{FF2B5EF4-FFF2-40B4-BE49-F238E27FC236}">
                      <a16:creationId xmlns:a16="http://schemas.microsoft.com/office/drawing/2014/main" xmlns="" id="{18E3D806-476C-7932-B32E-EEACA3E6AD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7445" name="Freeform 21">
                  <a:extLst>
                    <a:ext uri="{FF2B5EF4-FFF2-40B4-BE49-F238E27FC236}">
                      <a16:creationId xmlns:a16="http://schemas.microsoft.com/office/drawing/2014/main" xmlns="" id="{F2B7BC03-383C-FCFF-B31E-50FB44494E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  <p:grpSp>
            <p:nvGrpSpPr>
              <p:cNvPr id="17441" name="Group 22">
                <a:extLst>
                  <a:ext uri="{FF2B5EF4-FFF2-40B4-BE49-F238E27FC236}">
                    <a16:creationId xmlns:a16="http://schemas.microsoft.com/office/drawing/2014/main" xmlns="" id="{4C782661-3F8E-2C94-F73C-15C72C1B2AB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7442" name="Freeform 23">
                  <a:extLst>
                    <a:ext uri="{FF2B5EF4-FFF2-40B4-BE49-F238E27FC236}">
                      <a16:creationId xmlns:a16="http://schemas.microsoft.com/office/drawing/2014/main" xmlns="" id="{E81665EC-BF59-9212-4133-08E68DCC36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7443" name="Freeform 24">
                  <a:extLst>
                    <a:ext uri="{FF2B5EF4-FFF2-40B4-BE49-F238E27FC236}">
                      <a16:creationId xmlns:a16="http://schemas.microsoft.com/office/drawing/2014/main" xmlns="" id="{1114A1C4-BBAE-730C-8601-5091B610A9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pSp>
          <p:nvGrpSpPr>
            <p:cNvPr id="17437" name="Group 25">
              <a:extLst>
                <a:ext uri="{FF2B5EF4-FFF2-40B4-BE49-F238E27FC236}">
                  <a16:creationId xmlns:a16="http://schemas.microsoft.com/office/drawing/2014/main" xmlns="" id="{3D5A1EF2-FD36-DBAC-7291-BFC9678E30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7438" name="Freeform 26">
                <a:extLst>
                  <a:ext uri="{FF2B5EF4-FFF2-40B4-BE49-F238E27FC236}">
                    <a16:creationId xmlns:a16="http://schemas.microsoft.com/office/drawing/2014/main" xmlns="" id="{E5E77B65-A107-5D23-75D9-354A3C09D4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7439" name="Freeform 27">
                <a:extLst>
                  <a:ext uri="{FF2B5EF4-FFF2-40B4-BE49-F238E27FC236}">
                    <a16:creationId xmlns:a16="http://schemas.microsoft.com/office/drawing/2014/main" xmlns="" id="{670B2927-5675-57AF-5D0E-8F03D2D59A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grpSp>
        <p:nvGrpSpPr>
          <p:cNvPr id="17419" name="Group 46">
            <a:extLst>
              <a:ext uri="{FF2B5EF4-FFF2-40B4-BE49-F238E27FC236}">
                <a16:creationId xmlns:a16="http://schemas.microsoft.com/office/drawing/2014/main" xmlns="" id="{F4D865A4-4CA5-E723-02FC-9411B8216CE2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048000"/>
            <a:ext cx="13258800" cy="914400"/>
            <a:chOff x="-432" y="1392"/>
            <a:chExt cx="8352" cy="576"/>
          </a:xfrm>
        </p:grpSpPr>
        <p:grpSp>
          <p:nvGrpSpPr>
            <p:cNvPr id="17424" name="Group 33">
              <a:extLst>
                <a:ext uri="{FF2B5EF4-FFF2-40B4-BE49-F238E27FC236}">
                  <a16:creationId xmlns:a16="http://schemas.microsoft.com/office/drawing/2014/main" xmlns="" id="{EB125AFB-38AB-17C5-0549-F0FF0ED249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432" y="1536"/>
              <a:ext cx="8352" cy="432"/>
              <a:chOff x="-336" y="2064"/>
              <a:chExt cx="8352" cy="432"/>
            </a:xfrm>
          </p:grpSpPr>
          <p:grpSp>
            <p:nvGrpSpPr>
              <p:cNvPr id="17426" name="Group 34">
                <a:extLst>
                  <a:ext uri="{FF2B5EF4-FFF2-40B4-BE49-F238E27FC236}">
                    <a16:creationId xmlns:a16="http://schemas.microsoft.com/office/drawing/2014/main" xmlns="" id="{62FB1F74-6CAB-F865-55D7-DB7F0891D8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5568" cy="432"/>
                <a:chOff x="-336" y="2064"/>
                <a:chExt cx="5568" cy="432"/>
              </a:xfrm>
            </p:grpSpPr>
            <p:grpSp>
              <p:nvGrpSpPr>
                <p:cNvPr id="17430" name="Group 35">
                  <a:extLst>
                    <a:ext uri="{FF2B5EF4-FFF2-40B4-BE49-F238E27FC236}">
                      <a16:creationId xmlns:a16="http://schemas.microsoft.com/office/drawing/2014/main" xmlns="" id="{20A78FD4-4252-A597-B239-1A9136F0DBE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-336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17434" name="Freeform 36">
                    <a:extLst>
                      <a:ext uri="{FF2B5EF4-FFF2-40B4-BE49-F238E27FC236}">
                        <a16:creationId xmlns:a16="http://schemas.microsoft.com/office/drawing/2014/main" xmlns="" id="{FC54B628-22B2-5606-EE28-832A56BD943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17435" name="Freeform 37">
                    <a:extLst>
                      <a:ext uri="{FF2B5EF4-FFF2-40B4-BE49-F238E27FC236}">
                        <a16:creationId xmlns:a16="http://schemas.microsoft.com/office/drawing/2014/main" xmlns="" id="{870DB382-4061-DA95-A871-F01F797D6A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  <p:grpSp>
              <p:nvGrpSpPr>
                <p:cNvPr id="17431" name="Group 38">
                  <a:extLst>
                    <a:ext uri="{FF2B5EF4-FFF2-40B4-BE49-F238E27FC236}">
                      <a16:creationId xmlns:a16="http://schemas.microsoft.com/office/drawing/2014/main" xmlns="" id="{C74EAEA1-77CC-87C8-5CD6-CDE7CCEFBC4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48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17432" name="Freeform 39">
                    <a:extLst>
                      <a:ext uri="{FF2B5EF4-FFF2-40B4-BE49-F238E27FC236}">
                        <a16:creationId xmlns:a16="http://schemas.microsoft.com/office/drawing/2014/main" xmlns="" id="{3E98D736-5E32-A271-0D35-C9D4B674BA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17433" name="Freeform 40">
                    <a:extLst>
                      <a:ext uri="{FF2B5EF4-FFF2-40B4-BE49-F238E27FC236}">
                        <a16:creationId xmlns:a16="http://schemas.microsoft.com/office/drawing/2014/main" xmlns="" id="{52D32035-4B33-532C-3614-70608FF5CE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</p:grpSp>
          <p:grpSp>
            <p:nvGrpSpPr>
              <p:cNvPr id="17427" name="Group 41">
                <a:extLst>
                  <a:ext uri="{FF2B5EF4-FFF2-40B4-BE49-F238E27FC236}">
                    <a16:creationId xmlns:a16="http://schemas.microsoft.com/office/drawing/2014/main" xmlns="" id="{DAB0F0FB-BC98-5E00-CC35-7474B2D127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32" y="2064"/>
                <a:ext cx="2784" cy="432"/>
                <a:chOff x="-336" y="2064"/>
                <a:chExt cx="2784" cy="432"/>
              </a:xfrm>
            </p:grpSpPr>
            <p:sp>
              <p:nvSpPr>
                <p:cNvPr id="17428" name="Freeform 42">
                  <a:extLst>
                    <a:ext uri="{FF2B5EF4-FFF2-40B4-BE49-F238E27FC236}">
                      <a16:creationId xmlns:a16="http://schemas.microsoft.com/office/drawing/2014/main" xmlns="" id="{9B9EE354-1F12-157D-47C7-B7B18FE8E8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7429" name="Freeform 43">
                  <a:extLst>
                    <a:ext uri="{FF2B5EF4-FFF2-40B4-BE49-F238E27FC236}">
                      <a16:creationId xmlns:a16="http://schemas.microsoft.com/office/drawing/2014/main" xmlns="" id="{2E609A11-E92D-4809-1153-48EBD4E833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aphicFrame>
          <p:nvGraphicFramePr>
            <p:cNvPr id="17425" name="Object 44">
              <a:extLst>
                <a:ext uri="{FF2B5EF4-FFF2-40B4-BE49-F238E27FC236}">
                  <a16:creationId xmlns:a16="http://schemas.microsoft.com/office/drawing/2014/main" xmlns="" id="{A6F2BBB4-D583-AC51-C8F3-1DE4CA85D81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0" y="1392"/>
            <a:ext cx="552" cy="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49" name="Формула" r:id="rId10" imgW="571252" imgH="203112" progId="Equation.3">
                    <p:embed/>
                  </p:oleObj>
                </mc:Choice>
                <mc:Fallback>
                  <p:oleObj name="Формула" r:id="rId10" imgW="571252" imgH="203112" progId="Equation.3">
                    <p:embed/>
                    <p:pic>
                      <p:nvPicPr>
                        <p:cNvPr id="17425" name="Object 44">
                          <a:extLst>
                            <a:ext uri="{FF2B5EF4-FFF2-40B4-BE49-F238E27FC236}">
                              <a16:creationId xmlns:a16="http://schemas.microsoft.com/office/drawing/2014/main" xmlns="" id="{A6F2BBB4-D583-AC51-C8F3-1DE4CA85D81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1392"/>
                          <a:ext cx="552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96" name="Line 52">
            <a:extLst>
              <a:ext uri="{FF2B5EF4-FFF2-40B4-BE49-F238E27FC236}">
                <a16:creationId xmlns:a16="http://schemas.microsoft.com/office/drawing/2014/main" xmlns="" id="{CD0DCA40-6631-A77B-4D70-14CA9A0CAC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048000"/>
            <a:ext cx="3810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6197" name="Line 53">
            <a:extLst>
              <a:ext uri="{FF2B5EF4-FFF2-40B4-BE49-F238E27FC236}">
                <a16:creationId xmlns:a16="http://schemas.microsoft.com/office/drawing/2014/main" xmlns="" id="{0B778748-626B-2FDB-111F-DBB88EFE30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4191000"/>
            <a:ext cx="533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22" name="TextBox 45">
                <a:extLst>
                  <a:ext uri="{FF2B5EF4-FFF2-40B4-BE49-F238E27FC236}">
                    <a16:creationId xmlns:a16="http://schemas.microsoft.com/office/drawing/2014/main" xmlns="" id="{7725CDF5-8F53-2516-89FE-B01A1B93DF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95938" y="785813"/>
                <a:ext cx="5595937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𝑦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𝑓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(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𝑥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)          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𝑦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𝑓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(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𝑥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−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𝑎</m:t>
                      </m:r>
                      <m:r>
                        <a:rPr lang="en-US" altLang="ru-RU" sz="3600" i="1" dirty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)</m:t>
                      </m:r>
                    </m:oMath>
                  </m:oMathPara>
                </a14:m>
                <a:endParaRPr lang="ru-RU" altLang="ru-RU" sz="360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7422" name="TextBox 45">
                <a:extLst>
                  <a:ext uri="{FF2B5EF4-FFF2-40B4-BE49-F238E27FC236}">
                    <a16:creationId xmlns:a16="http://schemas.microsoft.com/office/drawing/2014/main" id="{7725CDF5-8F53-2516-89FE-B01A1B93DF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95938" y="785813"/>
                <a:ext cx="5595937" cy="6463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Стрелка вправо 46">
            <a:extLst>
              <a:ext uri="{FF2B5EF4-FFF2-40B4-BE49-F238E27FC236}">
                <a16:creationId xmlns:a16="http://schemas.microsoft.com/office/drawing/2014/main" xmlns="" id="{B92497D9-3EED-C285-1C3F-5760066819C1}"/>
              </a:ext>
            </a:extLst>
          </p:cNvPr>
          <p:cNvSpPr/>
          <p:nvPr/>
        </p:nvSpPr>
        <p:spPr>
          <a:xfrm>
            <a:off x="7416006" y="923925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mc:AlternateContent xmlns:mc="http://schemas.openxmlformats.org/markup-compatibility/2006" xmlns:p14="http://schemas.microsoft.com/office/powerpoint/2010/main" xmlns:iact="http://schemas.microsoft.com/office/powerpoint/2014/inkAction">
        <mc:Choice Requires="p14 iact">
          <p:contentPart p14:bwMode="auto" r:id="rId15">
            <p14:nvContentPartPr>
              <p14:cNvPr id="6" name="Рукописный ввод 5"/>
              <p14:cNvContentPartPr/>
              <p14:nvPr>
                <p:extLst>
                  <p:ext uri="{42D2F446-02D8-4167-A562-619A0277C38B}">
                    <p15:isNarration xmlns:p15="http://schemas.microsoft.com/office/powerpoint/2012/main" val="1"/>
                  </p:ext>
                </p:extLst>
              </p14:nvPr>
            </p14:nvContentPartPr>
            <p14:xfrm>
              <a:off x="5308560" y="1333440"/>
              <a:ext cx="5461560" cy="2318040"/>
            </p14:xfrm>
          </p:contentPart>
        </mc:Choice>
        <mc:Fallback xmlns="">
          <p:pic>
            <p:nvPicPr>
              <p:cNvPr id="6" name="Рукописный ввод 5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299200" y="1324080"/>
                <a:ext cx="5480280" cy="2336760"/>
              </a:xfrm>
              <a:prstGeom prst="rect">
                <a:avLst/>
              </a:prstGeom>
            </p:spPr>
          </p:pic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402398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759"/>
    </mc:Choice>
    <mc:Fallback xmlns="">
      <p:transition spd="slow" advTm="867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cmd type="call" cmd="playFrom(0.0)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8.67052E-7 L 0.04167 -8.67052E-7 " pathEditMode="relative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556E-17 2.19653E-6 L -0.05833 2.19653E-6 " pathEditMode="relative" ptsTypes="AA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Копия Коорд">
            <a:extLst>
              <a:ext uri="{FF2B5EF4-FFF2-40B4-BE49-F238E27FC236}">
                <a16:creationId xmlns:a16="http://schemas.microsoft.com/office/drawing/2014/main" xmlns="" id="{74C11D0F-2BE9-3E19-D1E0-B7E5DCF03F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"/>
            <a:ext cx="9134475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43" name="Object 3">
            <a:extLst>
              <a:ext uri="{FF2B5EF4-FFF2-40B4-BE49-F238E27FC236}">
                <a16:creationId xmlns:a16="http://schemas.microsoft.com/office/drawing/2014/main" xmlns="" id="{68DCC838-2C10-2557-07CC-E76963EC8D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2971800"/>
          <a:ext cx="9620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1" name="Формула" r:id="rId6" imgW="685800" imgH="393700" progId="Equation.3">
                  <p:embed/>
                </p:oleObj>
              </mc:Choice>
              <mc:Fallback>
                <p:oleObj name="Формула" r:id="rId6" imgW="685800" imgH="393700" progId="Equation.3">
                  <p:embed/>
                  <p:pic>
                    <p:nvPicPr>
                      <p:cNvPr id="10243" name="Object 3">
                        <a:extLst>
                          <a:ext uri="{FF2B5EF4-FFF2-40B4-BE49-F238E27FC236}">
                            <a16:creationId xmlns:a16="http://schemas.microsoft.com/office/drawing/2014/main" xmlns="" id="{68DCC838-2C10-2557-07CC-E76963EC8D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971800"/>
                        <a:ext cx="962025" cy="54292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xmlns="" id="{864A4946-AF0D-A259-91AC-DC8CAB7D3D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2057400"/>
          <a:ext cx="12509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2" name="Формула" r:id="rId8" imgW="647419" imgH="203112" progId="Equation.3">
                  <p:embed/>
                </p:oleObj>
              </mc:Choice>
              <mc:Fallback>
                <p:oleObj name="Формула" r:id="rId8" imgW="647419" imgH="203112" progId="Equation.3">
                  <p:embed/>
                  <p:pic>
                    <p:nvPicPr>
                      <p:cNvPr id="10244" name="Object 4">
                        <a:extLst>
                          <a:ext uri="{FF2B5EF4-FFF2-40B4-BE49-F238E27FC236}">
                            <a16:creationId xmlns:a16="http://schemas.microsoft.com/office/drawing/2014/main" xmlns="" id="{864A4946-AF0D-A259-91AC-DC8CAB7D3D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57400"/>
                        <a:ext cx="125095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Rectangle 5">
            <a:extLst>
              <a:ext uri="{FF2B5EF4-FFF2-40B4-BE49-F238E27FC236}">
                <a16:creationId xmlns:a16="http://schemas.microsoft.com/office/drawing/2014/main" xmlns="" id="{E05953F0-07A0-ABFE-0497-E13F7C34A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368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xmlns="" id="{6177B9A2-9A22-0EF5-0213-B3431B76D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2763"/>
            <a:ext cx="3603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</a:t>
            </a:r>
            <a:endParaRPr lang="ru-RU" altLang="ru-RU" sz="1800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xmlns="" id="{44A147C8-0FE4-8478-0E18-DDE6A1C41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27425"/>
            <a:ext cx="3968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 </a:t>
            </a:r>
            <a:endParaRPr lang="ru-RU" altLang="ru-RU" sz="1800"/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xmlns="" id="{48E24C37-B327-F4E3-E962-BC4A87F58260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429000"/>
            <a:ext cx="13258800" cy="304800"/>
            <a:chOff x="-336" y="2064"/>
            <a:chExt cx="8352" cy="432"/>
          </a:xfrm>
        </p:grpSpPr>
        <p:grpSp>
          <p:nvGrpSpPr>
            <p:cNvPr id="19494" name="Group 10">
              <a:extLst>
                <a:ext uri="{FF2B5EF4-FFF2-40B4-BE49-F238E27FC236}">
                  <a16:creationId xmlns:a16="http://schemas.microsoft.com/office/drawing/2014/main" xmlns="" id="{E4D4B7E7-779A-72E4-839B-2A516F8540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19498" name="Group 11">
                <a:extLst>
                  <a:ext uri="{FF2B5EF4-FFF2-40B4-BE49-F238E27FC236}">
                    <a16:creationId xmlns:a16="http://schemas.microsoft.com/office/drawing/2014/main" xmlns="" id="{0F549A1B-0AEA-E554-5A1B-53B48C7E7B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9502" name="Freeform 12">
                  <a:extLst>
                    <a:ext uri="{FF2B5EF4-FFF2-40B4-BE49-F238E27FC236}">
                      <a16:creationId xmlns:a16="http://schemas.microsoft.com/office/drawing/2014/main" xmlns="" id="{EE597AF7-7FB5-B728-2A55-30DE38E387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9503" name="Freeform 13">
                  <a:extLst>
                    <a:ext uri="{FF2B5EF4-FFF2-40B4-BE49-F238E27FC236}">
                      <a16:creationId xmlns:a16="http://schemas.microsoft.com/office/drawing/2014/main" xmlns="" id="{6E9069BA-7B35-DAA4-16A1-EDABA0AB70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  <p:grpSp>
            <p:nvGrpSpPr>
              <p:cNvPr id="19499" name="Group 14">
                <a:extLst>
                  <a:ext uri="{FF2B5EF4-FFF2-40B4-BE49-F238E27FC236}">
                    <a16:creationId xmlns:a16="http://schemas.microsoft.com/office/drawing/2014/main" xmlns="" id="{B7E853D3-F496-30CA-086E-10871AC2DA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9500" name="Freeform 15">
                  <a:extLst>
                    <a:ext uri="{FF2B5EF4-FFF2-40B4-BE49-F238E27FC236}">
                      <a16:creationId xmlns:a16="http://schemas.microsoft.com/office/drawing/2014/main" xmlns="" id="{B4F73549-BB08-23FA-7FC5-1BB9223059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9501" name="Freeform 16">
                  <a:extLst>
                    <a:ext uri="{FF2B5EF4-FFF2-40B4-BE49-F238E27FC236}">
                      <a16:creationId xmlns:a16="http://schemas.microsoft.com/office/drawing/2014/main" xmlns="" id="{17986D6E-0AD7-038E-EDF6-72D587891F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pSp>
          <p:nvGrpSpPr>
            <p:cNvPr id="19495" name="Group 17">
              <a:extLst>
                <a:ext uri="{FF2B5EF4-FFF2-40B4-BE49-F238E27FC236}">
                  <a16:creationId xmlns:a16="http://schemas.microsoft.com/office/drawing/2014/main" xmlns="" id="{66B9DB00-67CF-B560-F082-BA083A181D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9496" name="Freeform 18">
                <a:extLst>
                  <a:ext uri="{FF2B5EF4-FFF2-40B4-BE49-F238E27FC236}">
                    <a16:creationId xmlns:a16="http://schemas.microsoft.com/office/drawing/2014/main" xmlns="" id="{67BABEEC-D491-B1E2-BCA3-C2D033A1B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9497" name="Freeform 19">
                <a:extLst>
                  <a:ext uri="{FF2B5EF4-FFF2-40B4-BE49-F238E27FC236}">
                    <a16:creationId xmlns:a16="http://schemas.microsoft.com/office/drawing/2014/main" xmlns="" id="{66A52644-81D3-2909-F172-BD388118C5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grpSp>
        <p:nvGrpSpPr>
          <p:cNvPr id="7" name="Group 20">
            <a:extLst>
              <a:ext uri="{FF2B5EF4-FFF2-40B4-BE49-F238E27FC236}">
                <a16:creationId xmlns:a16="http://schemas.microsoft.com/office/drawing/2014/main" xmlns="" id="{846069C3-B206-5F41-E13F-C2B1D0041160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514600"/>
            <a:ext cx="13182600" cy="2209800"/>
            <a:chOff x="-336" y="2064"/>
            <a:chExt cx="8352" cy="432"/>
          </a:xfrm>
        </p:grpSpPr>
        <p:grpSp>
          <p:nvGrpSpPr>
            <p:cNvPr id="19484" name="Group 21">
              <a:extLst>
                <a:ext uri="{FF2B5EF4-FFF2-40B4-BE49-F238E27FC236}">
                  <a16:creationId xmlns:a16="http://schemas.microsoft.com/office/drawing/2014/main" xmlns="" id="{5441AF29-6913-034B-4829-51CE8BE45C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19488" name="Group 22">
                <a:extLst>
                  <a:ext uri="{FF2B5EF4-FFF2-40B4-BE49-F238E27FC236}">
                    <a16:creationId xmlns:a16="http://schemas.microsoft.com/office/drawing/2014/main" xmlns="" id="{CB934102-114C-06C3-EC86-64BD056772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9492" name="Freeform 23">
                  <a:extLst>
                    <a:ext uri="{FF2B5EF4-FFF2-40B4-BE49-F238E27FC236}">
                      <a16:creationId xmlns:a16="http://schemas.microsoft.com/office/drawing/2014/main" xmlns="" id="{1773BBD3-438E-BDDC-35E3-640770EB45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9493" name="Freeform 24">
                  <a:extLst>
                    <a:ext uri="{FF2B5EF4-FFF2-40B4-BE49-F238E27FC236}">
                      <a16:creationId xmlns:a16="http://schemas.microsoft.com/office/drawing/2014/main" xmlns="" id="{2A90845E-4D52-6757-4F3E-BE4EAF85A1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  <p:grpSp>
            <p:nvGrpSpPr>
              <p:cNvPr id="19489" name="Group 25">
                <a:extLst>
                  <a:ext uri="{FF2B5EF4-FFF2-40B4-BE49-F238E27FC236}">
                    <a16:creationId xmlns:a16="http://schemas.microsoft.com/office/drawing/2014/main" xmlns="" id="{160917ED-B012-4A44-FEDA-0FCC47F74D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9490" name="Freeform 26">
                  <a:extLst>
                    <a:ext uri="{FF2B5EF4-FFF2-40B4-BE49-F238E27FC236}">
                      <a16:creationId xmlns:a16="http://schemas.microsoft.com/office/drawing/2014/main" xmlns="" id="{5E584CCD-B73E-3420-0328-4B81B64B77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9491" name="Freeform 27">
                  <a:extLst>
                    <a:ext uri="{FF2B5EF4-FFF2-40B4-BE49-F238E27FC236}">
                      <a16:creationId xmlns:a16="http://schemas.microsoft.com/office/drawing/2014/main" xmlns="" id="{8995C8DB-1BE1-B01F-0C01-860A6ED721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pSp>
          <p:nvGrpSpPr>
            <p:cNvPr id="19485" name="Group 28">
              <a:extLst>
                <a:ext uri="{FF2B5EF4-FFF2-40B4-BE49-F238E27FC236}">
                  <a16:creationId xmlns:a16="http://schemas.microsoft.com/office/drawing/2014/main" xmlns="" id="{844440FF-A29F-37FA-993E-4066BFE797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9486" name="Freeform 29">
                <a:extLst>
                  <a:ext uri="{FF2B5EF4-FFF2-40B4-BE49-F238E27FC236}">
                    <a16:creationId xmlns:a16="http://schemas.microsoft.com/office/drawing/2014/main" xmlns="" id="{C4FC4426-7727-40F8-2920-F991045E41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9487" name="Freeform 30">
                <a:extLst>
                  <a:ext uri="{FF2B5EF4-FFF2-40B4-BE49-F238E27FC236}">
                    <a16:creationId xmlns:a16="http://schemas.microsoft.com/office/drawing/2014/main" xmlns="" id="{B1866E1D-1C17-60EA-A5B4-D8C90E3B61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grpSp>
        <p:nvGrpSpPr>
          <p:cNvPr id="19466" name="Group 31">
            <a:extLst>
              <a:ext uri="{FF2B5EF4-FFF2-40B4-BE49-F238E27FC236}">
                <a16:creationId xmlns:a16="http://schemas.microsoft.com/office/drawing/2014/main" xmlns="" id="{007573C3-1792-7553-3DC1-F269F40198B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048000"/>
            <a:ext cx="13258800" cy="914400"/>
            <a:chOff x="-432" y="1392"/>
            <a:chExt cx="8352" cy="576"/>
          </a:xfrm>
        </p:grpSpPr>
        <p:grpSp>
          <p:nvGrpSpPr>
            <p:cNvPr id="19472" name="Group 32">
              <a:extLst>
                <a:ext uri="{FF2B5EF4-FFF2-40B4-BE49-F238E27FC236}">
                  <a16:creationId xmlns:a16="http://schemas.microsoft.com/office/drawing/2014/main" xmlns="" id="{C05502A1-EB73-3217-1523-E1670FB0AE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432" y="1536"/>
              <a:ext cx="8352" cy="432"/>
              <a:chOff x="-336" y="2064"/>
              <a:chExt cx="8352" cy="432"/>
            </a:xfrm>
          </p:grpSpPr>
          <p:grpSp>
            <p:nvGrpSpPr>
              <p:cNvPr id="19474" name="Group 33">
                <a:extLst>
                  <a:ext uri="{FF2B5EF4-FFF2-40B4-BE49-F238E27FC236}">
                    <a16:creationId xmlns:a16="http://schemas.microsoft.com/office/drawing/2014/main" xmlns="" id="{9D6B55F3-0C50-AFF1-0853-51B9344A9F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5568" cy="432"/>
                <a:chOff x="-336" y="2064"/>
                <a:chExt cx="5568" cy="432"/>
              </a:xfrm>
            </p:grpSpPr>
            <p:grpSp>
              <p:nvGrpSpPr>
                <p:cNvPr id="19478" name="Group 34">
                  <a:extLst>
                    <a:ext uri="{FF2B5EF4-FFF2-40B4-BE49-F238E27FC236}">
                      <a16:creationId xmlns:a16="http://schemas.microsoft.com/office/drawing/2014/main" xmlns="" id="{D1835F91-CF19-B841-F3B2-284C614AD41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-336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19482" name="Freeform 35">
                    <a:extLst>
                      <a:ext uri="{FF2B5EF4-FFF2-40B4-BE49-F238E27FC236}">
                        <a16:creationId xmlns:a16="http://schemas.microsoft.com/office/drawing/2014/main" xmlns="" id="{37D48117-FAA4-701B-12D6-4D078B55791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19483" name="Freeform 36">
                    <a:extLst>
                      <a:ext uri="{FF2B5EF4-FFF2-40B4-BE49-F238E27FC236}">
                        <a16:creationId xmlns:a16="http://schemas.microsoft.com/office/drawing/2014/main" xmlns="" id="{596A9296-B407-FFD8-9ABB-2B230DF6F3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  <p:grpSp>
              <p:nvGrpSpPr>
                <p:cNvPr id="19479" name="Group 37">
                  <a:extLst>
                    <a:ext uri="{FF2B5EF4-FFF2-40B4-BE49-F238E27FC236}">
                      <a16:creationId xmlns:a16="http://schemas.microsoft.com/office/drawing/2014/main" xmlns="" id="{62A2BE92-CFA9-4633-D566-7B6EA91DDBA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48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19480" name="Freeform 38">
                    <a:extLst>
                      <a:ext uri="{FF2B5EF4-FFF2-40B4-BE49-F238E27FC236}">
                        <a16:creationId xmlns:a16="http://schemas.microsoft.com/office/drawing/2014/main" xmlns="" id="{9D2763AC-796A-520A-530F-EA8A0D3E54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19481" name="Freeform 39">
                    <a:extLst>
                      <a:ext uri="{FF2B5EF4-FFF2-40B4-BE49-F238E27FC236}">
                        <a16:creationId xmlns:a16="http://schemas.microsoft.com/office/drawing/2014/main" xmlns="" id="{146113F9-5AF3-0F6F-39C6-B91D878AE8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</p:grpSp>
          <p:grpSp>
            <p:nvGrpSpPr>
              <p:cNvPr id="19475" name="Group 40">
                <a:extLst>
                  <a:ext uri="{FF2B5EF4-FFF2-40B4-BE49-F238E27FC236}">
                    <a16:creationId xmlns:a16="http://schemas.microsoft.com/office/drawing/2014/main" xmlns="" id="{1035D750-1BDB-7F11-A589-1CC9B9FB9A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32" y="2064"/>
                <a:ext cx="2784" cy="432"/>
                <a:chOff x="-336" y="2064"/>
                <a:chExt cx="2784" cy="432"/>
              </a:xfrm>
            </p:grpSpPr>
            <p:sp>
              <p:nvSpPr>
                <p:cNvPr id="19476" name="Freeform 41">
                  <a:extLst>
                    <a:ext uri="{FF2B5EF4-FFF2-40B4-BE49-F238E27FC236}">
                      <a16:creationId xmlns:a16="http://schemas.microsoft.com/office/drawing/2014/main" xmlns="" id="{BE9A5964-A386-8C57-06F3-3093B8E231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19477" name="Freeform 42">
                  <a:extLst>
                    <a:ext uri="{FF2B5EF4-FFF2-40B4-BE49-F238E27FC236}">
                      <a16:creationId xmlns:a16="http://schemas.microsoft.com/office/drawing/2014/main" xmlns="" id="{BF4373AC-C2D3-AFC3-7A9B-731009BA53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aphicFrame>
          <p:nvGraphicFramePr>
            <p:cNvPr id="19473" name="Object 43">
              <a:extLst>
                <a:ext uri="{FF2B5EF4-FFF2-40B4-BE49-F238E27FC236}">
                  <a16:creationId xmlns:a16="http://schemas.microsoft.com/office/drawing/2014/main" xmlns="" id="{2793DDD3-3EDF-E6F1-F259-60CF6FF9E50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0" y="1392"/>
            <a:ext cx="552" cy="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73" name="Формула" r:id="rId10" imgW="571252" imgH="203112" progId="Equation.3">
                    <p:embed/>
                  </p:oleObj>
                </mc:Choice>
                <mc:Fallback>
                  <p:oleObj name="Формула" r:id="rId10" imgW="571252" imgH="203112" progId="Equation.3">
                    <p:embed/>
                    <p:pic>
                      <p:nvPicPr>
                        <p:cNvPr id="19473" name="Object 43">
                          <a:extLst>
                            <a:ext uri="{FF2B5EF4-FFF2-40B4-BE49-F238E27FC236}">
                              <a16:creationId xmlns:a16="http://schemas.microsoft.com/office/drawing/2014/main" xmlns="" id="{2793DDD3-3EDF-E6F1-F259-60CF6FF9E50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1392"/>
                          <a:ext cx="552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67" name="Rectangle 44">
            <a:extLst>
              <a:ext uri="{FF2B5EF4-FFF2-40B4-BE49-F238E27FC236}">
                <a16:creationId xmlns:a16="http://schemas.microsoft.com/office/drawing/2014/main" xmlns="" id="{673229B8-8858-9B13-BF94-77ABAA8798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6691" y="95395"/>
            <a:ext cx="8229600" cy="676275"/>
          </a:xfrm>
        </p:spPr>
        <p:txBody>
          <a:bodyPr/>
          <a:lstStyle/>
          <a:p>
            <a:r>
              <a:rPr lang="ru-RU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OY</a:t>
            </a:r>
            <a:r>
              <a:rPr lang="kk-KZ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осі бойымен к есе созу </a:t>
            </a:r>
            <a:r>
              <a:rPr lang="en-US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сығу</a:t>
            </a:r>
            <a:r>
              <a:rPr lang="en-US" alt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alt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285" name="Line 45">
            <a:extLst>
              <a:ext uri="{FF2B5EF4-FFF2-40B4-BE49-F238E27FC236}">
                <a16:creationId xmlns:a16="http://schemas.microsoft.com/office/drawing/2014/main" xmlns="" id="{C8C066D6-1909-0B8E-7596-1287E55FC2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4384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10286" name="Line 46">
            <a:extLst>
              <a:ext uri="{FF2B5EF4-FFF2-40B4-BE49-F238E27FC236}">
                <a16:creationId xmlns:a16="http://schemas.microsoft.com/office/drawing/2014/main" xmlns="" id="{504D8E31-2074-AC07-DCF8-E7FF6FC58A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429000"/>
            <a:ext cx="76200" cy="3048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470" name="TextBox 45">
                <a:extLst>
                  <a:ext uri="{FF2B5EF4-FFF2-40B4-BE49-F238E27FC236}">
                    <a16:creationId xmlns:a16="http://schemas.microsoft.com/office/drawing/2014/main" xmlns="" id="{DCA7F509-8089-53B2-0A6C-45F9A05688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95938" y="785813"/>
                <a:ext cx="533068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𝑦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𝑓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(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𝑥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)            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𝑦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𝑚𝑓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(</m:t>
                      </m:r>
                      <m:r>
                        <a:rPr lang="en-US" altLang="ru-RU" sz="360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𝑥</m:t>
                      </m:r>
                      <m:r>
                        <a:rPr lang="en-US" altLang="ru-RU" sz="3600" i="1" dirty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)</m:t>
                      </m:r>
                    </m:oMath>
                  </m:oMathPara>
                </a14:m>
                <a:endParaRPr lang="ru-RU" altLang="ru-RU" sz="360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9470" name="TextBox 45">
                <a:extLst>
                  <a:ext uri="{FF2B5EF4-FFF2-40B4-BE49-F238E27FC236}">
                    <a16:creationId xmlns:a16="http://schemas.microsoft.com/office/drawing/2014/main" id="{DCA7F509-8089-53B2-0A6C-45F9A05688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95938" y="785813"/>
                <a:ext cx="5330680" cy="6463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Стрелка вправо 46">
            <a:extLst>
              <a:ext uri="{FF2B5EF4-FFF2-40B4-BE49-F238E27FC236}">
                <a16:creationId xmlns:a16="http://schemas.microsoft.com/office/drawing/2014/main" xmlns="" id="{802AEAB3-E42C-756D-AA4D-36842DB59097}"/>
              </a:ext>
            </a:extLst>
          </p:cNvPr>
          <p:cNvSpPr/>
          <p:nvPr/>
        </p:nvSpPr>
        <p:spPr>
          <a:xfrm>
            <a:off x="7543800" y="844695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8000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95"/>
    </mc:Choice>
    <mc:Fallback xmlns="">
      <p:transition spd="slow" advTm="600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Копия Коорд">
            <a:extLst>
              <a:ext uri="{FF2B5EF4-FFF2-40B4-BE49-F238E27FC236}">
                <a16:creationId xmlns:a16="http://schemas.microsoft.com/office/drawing/2014/main" xmlns="" id="{9EAA4C4F-C5BB-0272-AD0B-CF29AFD50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"/>
            <a:ext cx="9134475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xmlns="" id="{C4AA2A0F-4AB6-7709-054F-99FE90C6AC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2590800"/>
          <a:ext cx="15573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5" name="Формула" r:id="rId9" imgW="723586" imgH="215806" progId="Equation.3">
                  <p:embed/>
                </p:oleObj>
              </mc:Choice>
              <mc:Fallback>
                <p:oleObj name="Формула" r:id="rId9" imgW="723586" imgH="215806" progId="Equation.3">
                  <p:embed/>
                  <p:pic>
                    <p:nvPicPr>
                      <p:cNvPr id="7172" name="Object 4">
                        <a:extLst>
                          <a:ext uri="{FF2B5EF4-FFF2-40B4-BE49-F238E27FC236}">
                            <a16:creationId xmlns:a16="http://schemas.microsoft.com/office/drawing/2014/main" xmlns="" id="{C4AA2A0F-4AB6-7709-054F-99FE90C6AC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90800"/>
                        <a:ext cx="1557338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99CC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5">
            <a:extLst>
              <a:ext uri="{FF2B5EF4-FFF2-40B4-BE49-F238E27FC236}">
                <a16:creationId xmlns:a16="http://schemas.microsoft.com/office/drawing/2014/main" xmlns="" id="{8A325D82-86FC-6791-A914-ED123C6A8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368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1509" name="Rectangle 6">
            <a:extLst>
              <a:ext uri="{FF2B5EF4-FFF2-40B4-BE49-F238E27FC236}">
                <a16:creationId xmlns:a16="http://schemas.microsoft.com/office/drawing/2014/main" xmlns="" id="{BA2DAD16-7CB2-9D06-FC81-FD03F8A46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2763"/>
            <a:ext cx="3603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</a:t>
            </a:r>
            <a:endParaRPr lang="ru-RU" altLang="ru-RU" sz="1800"/>
          </a:p>
        </p:txBody>
      </p:sp>
      <p:sp>
        <p:nvSpPr>
          <p:cNvPr id="21510" name="Rectangle 7">
            <a:extLst>
              <a:ext uri="{FF2B5EF4-FFF2-40B4-BE49-F238E27FC236}">
                <a16:creationId xmlns:a16="http://schemas.microsoft.com/office/drawing/2014/main" xmlns="" id="{3C808500-BBE6-23FF-29C4-AEFC1964D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27425"/>
            <a:ext cx="3968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 </a:t>
            </a:r>
            <a:endParaRPr lang="ru-RU" altLang="ru-RU" sz="1800"/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xmlns="" id="{A6969D6C-91F4-560E-08A8-89AD4762DEC9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3276600"/>
            <a:ext cx="6477000" cy="685800"/>
            <a:chOff x="-336" y="2064"/>
            <a:chExt cx="8352" cy="432"/>
          </a:xfrm>
        </p:grpSpPr>
        <p:grpSp>
          <p:nvGrpSpPr>
            <p:cNvPr id="21538" name="Group 21">
              <a:extLst>
                <a:ext uri="{FF2B5EF4-FFF2-40B4-BE49-F238E27FC236}">
                  <a16:creationId xmlns:a16="http://schemas.microsoft.com/office/drawing/2014/main" xmlns="" id="{0C4E9F1C-C6FF-6D25-D7A0-082C3C65A9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21542" name="Group 22">
                <a:extLst>
                  <a:ext uri="{FF2B5EF4-FFF2-40B4-BE49-F238E27FC236}">
                    <a16:creationId xmlns:a16="http://schemas.microsoft.com/office/drawing/2014/main" xmlns="" id="{5E1A3DB6-D283-F403-E31C-3E2533BE3F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21546" name="Freeform 23">
                  <a:extLst>
                    <a:ext uri="{FF2B5EF4-FFF2-40B4-BE49-F238E27FC236}">
                      <a16:creationId xmlns:a16="http://schemas.microsoft.com/office/drawing/2014/main" xmlns="" id="{43836999-3008-F67A-4A33-C3E5BF113D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21547" name="Freeform 24">
                  <a:extLst>
                    <a:ext uri="{FF2B5EF4-FFF2-40B4-BE49-F238E27FC236}">
                      <a16:creationId xmlns:a16="http://schemas.microsoft.com/office/drawing/2014/main" xmlns="" id="{D45B576E-B21F-07F4-569A-F83DEB522A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  <p:grpSp>
            <p:nvGrpSpPr>
              <p:cNvPr id="21543" name="Group 25">
                <a:extLst>
                  <a:ext uri="{FF2B5EF4-FFF2-40B4-BE49-F238E27FC236}">
                    <a16:creationId xmlns:a16="http://schemas.microsoft.com/office/drawing/2014/main" xmlns="" id="{7A816CDD-D139-59B0-2005-68C4B320F6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21544" name="Freeform 26">
                  <a:extLst>
                    <a:ext uri="{FF2B5EF4-FFF2-40B4-BE49-F238E27FC236}">
                      <a16:creationId xmlns:a16="http://schemas.microsoft.com/office/drawing/2014/main" xmlns="" id="{BD8D6177-1ECB-852D-8647-59E9F8D7A5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21545" name="Freeform 27">
                  <a:extLst>
                    <a:ext uri="{FF2B5EF4-FFF2-40B4-BE49-F238E27FC236}">
                      <a16:creationId xmlns:a16="http://schemas.microsoft.com/office/drawing/2014/main" xmlns="" id="{DEE7E4BB-4B67-870B-30CF-FA17E5C113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pSp>
          <p:nvGrpSpPr>
            <p:cNvPr id="21539" name="Group 28">
              <a:extLst>
                <a:ext uri="{FF2B5EF4-FFF2-40B4-BE49-F238E27FC236}">
                  <a16:creationId xmlns:a16="http://schemas.microsoft.com/office/drawing/2014/main" xmlns="" id="{BC8D4922-2C84-025B-DDB2-766A8E26DA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21540" name="Freeform 29">
                <a:extLst>
                  <a:ext uri="{FF2B5EF4-FFF2-40B4-BE49-F238E27FC236}">
                    <a16:creationId xmlns:a16="http://schemas.microsoft.com/office/drawing/2014/main" xmlns="" id="{EA896A77-8025-9D4D-A27A-EC0F25C38C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1541" name="Freeform 30">
                <a:extLst>
                  <a:ext uri="{FF2B5EF4-FFF2-40B4-BE49-F238E27FC236}">
                    <a16:creationId xmlns:a16="http://schemas.microsoft.com/office/drawing/2014/main" xmlns="" id="{3B7CDADE-8E38-2BB5-75C3-1420FB739A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grpSp>
        <p:nvGrpSpPr>
          <p:cNvPr id="7" name="Group 31">
            <a:extLst>
              <a:ext uri="{FF2B5EF4-FFF2-40B4-BE49-F238E27FC236}">
                <a16:creationId xmlns:a16="http://schemas.microsoft.com/office/drawing/2014/main" xmlns="" id="{9D619969-9967-63D2-2F70-EF8A8611747D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048000"/>
            <a:ext cx="13258800" cy="914400"/>
            <a:chOff x="-432" y="1392"/>
            <a:chExt cx="8352" cy="576"/>
          </a:xfrm>
        </p:grpSpPr>
        <p:grpSp>
          <p:nvGrpSpPr>
            <p:cNvPr id="21526" name="Group 32">
              <a:extLst>
                <a:ext uri="{FF2B5EF4-FFF2-40B4-BE49-F238E27FC236}">
                  <a16:creationId xmlns:a16="http://schemas.microsoft.com/office/drawing/2014/main" xmlns="" id="{8304B8D1-5BE8-2C68-7CA8-7DE0E6F03C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432" y="1536"/>
              <a:ext cx="8352" cy="432"/>
              <a:chOff x="-336" y="2064"/>
              <a:chExt cx="8352" cy="432"/>
            </a:xfrm>
          </p:grpSpPr>
          <p:grpSp>
            <p:nvGrpSpPr>
              <p:cNvPr id="21528" name="Group 33">
                <a:extLst>
                  <a:ext uri="{FF2B5EF4-FFF2-40B4-BE49-F238E27FC236}">
                    <a16:creationId xmlns:a16="http://schemas.microsoft.com/office/drawing/2014/main" xmlns="" id="{BF45F52F-970E-C1FC-4861-708428B563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5568" cy="432"/>
                <a:chOff x="-336" y="2064"/>
                <a:chExt cx="5568" cy="432"/>
              </a:xfrm>
            </p:grpSpPr>
            <p:grpSp>
              <p:nvGrpSpPr>
                <p:cNvPr id="21532" name="Group 34">
                  <a:extLst>
                    <a:ext uri="{FF2B5EF4-FFF2-40B4-BE49-F238E27FC236}">
                      <a16:creationId xmlns:a16="http://schemas.microsoft.com/office/drawing/2014/main" xmlns="" id="{C4F52C4B-F928-FB0E-8EE0-C162CFA1F8A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-336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21536" name="Freeform 35">
                    <a:extLst>
                      <a:ext uri="{FF2B5EF4-FFF2-40B4-BE49-F238E27FC236}">
                        <a16:creationId xmlns:a16="http://schemas.microsoft.com/office/drawing/2014/main" xmlns="" id="{40B58414-A4F9-B624-FEB3-E9BAFF19A39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21537" name="Freeform 36">
                    <a:extLst>
                      <a:ext uri="{FF2B5EF4-FFF2-40B4-BE49-F238E27FC236}">
                        <a16:creationId xmlns:a16="http://schemas.microsoft.com/office/drawing/2014/main" xmlns="" id="{A30F3D72-0137-8EF4-2A8A-A1638A562A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  <p:grpSp>
              <p:nvGrpSpPr>
                <p:cNvPr id="21533" name="Group 37">
                  <a:extLst>
                    <a:ext uri="{FF2B5EF4-FFF2-40B4-BE49-F238E27FC236}">
                      <a16:creationId xmlns:a16="http://schemas.microsoft.com/office/drawing/2014/main" xmlns="" id="{D22F0EAB-6BA9-1ADB-0E4F-3BE6192A767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48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21534" name="Freeform 38">
                    <a:extLst>
                      <a:ext uri="{FF2B5EF4-FFF2-40B4-BE49-F238E27FC236}">
                        <a16:creationId xmlns:a16="http://schemas.microsoft.com/office/drawing/2014/main" xmlns="" id="{49E958C5-68E0-E06B-9341-EC3AEE8D09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21535" name="Freeform 39">
                    <a:extLst>
                      <a:ext uri="{FF2B5EF4-FFF2-40B4-BE49-F238E27FC236}">
                        <a16:creationId xmlns:a16="http://schemas.microsoft.com/office/drawing/2014/main" xmlns="" id="{605DF8B0-F4F4-E036-980A-ABDA9AAEF63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</p:grpSp>
          <p:grpSp>
            <p:nvGrpSpPr>
              <p:cNvPr id="21529" name="Group 40">
                <a:extLst>
                  <a:ext uri="{FF2B5EF4-FFF2-40B4-BE49-F238E27FC236}">
                    <a16:creationId xmlns:a16="http://schemas.microsoft.com/office/drawing/2014/main" xmlns="" id="{48842572-6C4B-B26F-DB0D-57861402E4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32" y="2064"/>
                <a:ext cx="2784" cy="432"/>
                <a:chOff x="-336" y="2064"/>
                <a:chExt cx="2784" cy="432"/>
              </a:xfrm>
            </p:grpSpPr>
            <p:sp>
              <p:nvSpPr>
                <p:cNvPr id="21530" name="Freeform 41">
                  <a:extLst>
                    <a:ext uri="{FF2B5EF4-FFF2-40B4-BE49-F238E27FC236}">
                      <a16:creationId xmlns:a16="http://schemas.microsoft.com/office/drawing/2014/main" xmlns="" id="{D874E929-6543-08F0-BFC3-A39C623CB2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21531" name="Freeform 42">
                  <a:extLst>
                    <a:ext uri="{FF2B5EF4-FFF2-40B4-BE49-F238E27FC236}">
                      <a16:creationId xmlns:a16="http://schemas.microsoft.com/office/drawing/2014/main" xmlns="" id="{80601763-DF44-F994-C510-D1E005912C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aphicFrame>
          <p:nvGraphicFramePr>
            <p:cNvPr id="21527" name="Object 43">
              <a:extLst>
                <a:ext uri="{FF2B5EF4-FFF2-40B4-BE49-F238E27FC236}">
                  <a16:creationId xmlns:a16="http://schemas.microsoft.com/office/drawing/2014/main" xmlns="" id="{5CC5544D-C6FB-29CE-0D5E-A2FB6C47789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0" y="1392"/>
            <a:ext cx="552" cy="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6" name="Формула" r:id="rId11" imgW="571252" imgH="203112" progId="Equation.3">
                    <p:embed/>
                  </p:oleObj>
                </mc:Choice>
                <mc:Fallback>
                  <p:oleObj name="Формула" r:id="rId11" imgW="571252" imgH="203112" progId="Equation.3">
                    <p:embed/>
                    <p:pic>
                      <p:nvPicPr>
                        <p:cNvPr id="21527" name="Object 43">
                          <a:extLst>
                            <a:ext uri="{FF2B5EF4-FFF2-40B4-BE49-F238E27FC236}">
                              <a16:creationId xmlns:a16="http://schemas.microsoft.com/office/drawing/2014/main" xmlns="" id="{5CC5544D-C6FB-29CE-0D5E-A2FB6C47789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1392"/>
                          <a:ext cx="552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66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513" name="Rectangle 45">
            <a:extLst>
              <a:ext uri="{FF2B5EF4-FFF2-40B4-BE49-F238E27FC236}">
                <a16:creationId xmlns:a16="http://schemas.microsoft.com/office/drawing/2014/main" xmlns="" id="{0AD20D65-3BCD-AF67-C5DB-D7B733FBE59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99620" y="65088"/>
            <a:ext cx="8229600" cy="814387"/>
          </a:xfrm>
        </p:spPr>
        <p:txBody>
          <a:bodyPr/>
          <a:lstStyle/>
          <a:p>
            <a:r>
              <a:rPr lang="ru-RU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OX</a:t>
            </a:r>
            <a:r>
              <a:rPr lang="kk-KZ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осі бойымен к есе созу </a:t>
            </a:r>
            <a:r>
              <a:rPr lang="en-US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сығу</a:t>
            </a:r>
            <a:r>
              <a:rPr lang="en-US" alt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alt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14" name="Line 46">
            <a:extLst>
              <a:ext uri="{FF2B5EF4-FFF2-40B4-BE49-F238E27FC236}">
                <a16:creationId xmlns:a16="http://schemas.microsoft.com/office/drawing/2014/main" xmlns="" id="{27332B1F-D7DA-083F-506A-C0D17892D38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971800"/>
            <a:ext cx="2286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7171" name="Object 3">
            <a:extLst>
              <a:ext uri="{FF2B5EF4-FFF2-40B4-BE49-F238E27FC236}">
                <a16:creationId xmlns:a16="http://schemas.microsoft.com/office/drawing/2014/main" xmlns="" id="{CFEBD3CF-C851-E2F0-4402-0CFF9E3A07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4648200"/>
          <a:ext cx="1366838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7" name="Формула" r:id="rId13" imgW="723586" imgH="431613" progId="Equation.3">
                  <p:embed/>
                </p:oleObj>
              </mc:Choice>
              <mc:Fallback>
                <p:oleObj name="Формула" r:id="rId13" imgW="723586" imgH="431613" progId="Equation.3">
                  <p:embed/>
                  <p:pic>
                    <p:nvPicPr>
                      <p:cNvPr id="7171" name="Object 3">
                        <a:extLst>
                          <a:ext uri="{FF2B5EF4-FFF2-40B4-BE49-F238E27FC236}">
                            <a16:creationId xmlns:a16="http://schemas.microsoft.com/office/drawing/2014/main" xmlns="" id="{CFEBD3CF-C851-E2F0-4402-0CFF9E3A07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648200"/>
                        <a:ext cx="1366838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5" name="Line 47">
            <a:extLst>
              <a:ext uri="{FF2B5EF4-FFF2-40B4-BE49-F238E27FC236}">
                <a16:creationId xmlns:a16="http://schemas.microsoft.com/office/drawing/2014/main" xmlns="" id="{3CFDBF6E-2712-52EF-DB8A-BB4D6CF042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3810000"/>
            <a:ext cx="228600" cy="4572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pSp>
        <p:nvGrpSpPr>
          <p:cNvPr id="13" name="Group 57">
            <a:extLst>
              <a:ext uri="{FF2B5EF4-FFF2-40B4-BE49-F238E27FC236}">
                <a16:creationId xmlns:a16="http://schemas.microsoft.com/office/drawing/2014/main" xmlns="" id="{D9241D36-8FEB-D819-AA96-4BF9AB44F895}"/>
              </a:ext>
            </a:extLst>
          </p:cNvPr>
          <p:cNvGrpSpPr>
            <a:grpSpLocks/>
          </p:cNvGrpSpPr>
          <p:nvPr/>
        </p:nvGrpSpPr>
        <p:grpSpPr bwMode="auto">
          <a:xfrm>
            <a:off x="-1219200" y="3276600"/>
            <a:ext cx="13106400" cy="609600"/>
            <a:chOff x="-1728" y="2064"/>
            <a:chExt cx="8256" cy="384"/>
          </a:xfrm>
        </p:grpSpPr>
        <p:grpSp>
          <p:nvGrpSpPr>
            <p:cNvPr id="21520" name="Group 53">
              <a:extLst>
                <a:ext uri="{FF2B5EF4-FFF2-40B4-BE49-F238E27FC236}">
                  <a16:creationId xmlns:a16="http://schemas.microsoft.com/office/drawing/2014/main" xmlns="" id="{E2886A66-6672-52D1-4644-B7D6377BF9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2064"/>
              <a:ext cx="4128" cy="384"/>
              <a:chOff x="912" y="3360"/>
              <a:chExt cx="4128" cy="384"/>
            </a:xfrm>
          </p:grpSpPr>
          <p:sp>
            <p:nvSpPr>
              <p:cNvPr id="21524" name="Freeform 51">
                <a:extLst>
                  <a:ext uri="{FF2B5EF4-FFF2-40B4-BE49-F238E27FC236}">
                    <a16:creationId xmlns:a16="http://schemas.microsoft.com/office/drawing/2014/main" xmlns="" id="{4DD6B5E0-A798-0F15-5ED7-7C6968856264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2976" y="3552"/>
                <a:ext cx="2064" cy="192"/>
              </a:xfrm>
              <a:custGeom>
                <a:avLst/>
                <a:gdLst>
                  <a:gd name="T0" fmla="*/ 0 w 2064"/>
                  <a:gd name="T1" fmla="*/ 192 h 192"/>
                  <a:gd name="T2" fmla="*/ 1008 w 2064"/>
                  <a:gd name="T3" fmla="*/ 0 h 192"/>
                  <a:gd name="T4" fmla="*/ 2064 w 2064"/>
                  <a:gd name="T5" fmla="*/ 192 h 192"/>
                  <a:gd name="T6" fmla="*/ 0 60000 65536"/>
                  <a:gd name="T7" fmla="*/ 0 60000 65536"/>
                  <a:gd name="T8" fmla="*/ 0 60000 65536"/>
                  <a:gd name="T9" fmla="*/ 0 w 2064"/>
                  <a:gd name="T10" fmla="*/ 0 h 192"/>
                  <a:gd name="T11" fmla="*/ 2064 w 2064"/>
                  <a:gd name="T12" fmla="*/ 192 h 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64" h="192">
                    <a:moveTo>
                      <a:pt x="0" y="192"/>
                    </a:moveTo>
                    <a:cubicBezTo>
                      <a:pt x="332" y="96"/>
                      <a:pt x="664" y="0"/>
                      <a:pt x="1008" y="0"/>
                    </a:cubicBezTo>
                    <a:cubicBezTo>
                      <a:pt x="1352" y="0"/>
                      <a:pt x="1888" y="160"/>
                      <a:pt x="2064" y="192"/>
                    </a:cubicBezTo>
                  </a:path>
                </a:pathLst>
              </a:custGeom>
              <a:noFill/>
              <a:ln w="28575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1525" name="Freeform 52">
                <a:extLst>
                  <a:ext uri="{FF2B5EF4-FFF2-40B4-BE49-F238E27FC236}">
                    <a16:creationId xmlns:a16="http://schemas.microsoft.com/office/drawing/2014/main" xmlns="" id="{2F177691-A4D9-FFBF-9C17-90B0D0E0F2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3360"/>
                <a:ext cx="2064" cy="192"/>
              </a:xfrm>
              <a:custGeom>
                <a:avLst/>
                <a:gdLst>
                  <a:gd name="T0" fmla="*/ 0 w 2064"/>
                  <a:gd name="T1" fmla="*/ 192 h 192"/>
                  <a:gd name="T2" fmla="*/ 1008 w 2064"/>
                  <a:gd name="T3" fmla="*/ 0 h 192"/>
                  <a:gd name="T4" fmla="*/ 2064 w 2064"/>
                  <a:gd name="T5" fmla="*/ 192 h 192"/>
                  <a:gd name="T6" fmla="*/ 0 60000 65536"/>
                  <a:gd name="T7" fmla="*/ 0 60000 65536"/>
                  <a:gd name="T8" fmla="*/ 0 60000 65536"/>
                  <a:gd name="T9" fmla="*/ 0 w 2064"/>
                  <a:gd name="T10" fmla="*/ 0 h 192"/>
                  <a:gd name="T11" fmla="*/ 2064 w 2064"/>
                  <a:gd name="T12" fmla="*/ 192 h 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64" h="192">
                    <a:moveTo>
                      <a:pt x="0" y="192"/>
                    </a:moveTo>
                    <a:cubicBezTo>
                      <a:pt x="332" y="96"/>
                      <a:pt x="664" y="0"/>
                      <a:pt x="1008" y="0"/>
                    </a:cubicBezTo>
                    <a:cubicBezTo>
                      <a:pt x="1352" y="0"/>
                      <a:pt x="1888" y="160"/>
                      <a:pt x="2064" y="192"/>
                    </a:cubicBezTo>
                  </a:path>
                </a:pathLst>
              </a:custGeom>
              <a:noFill/>
              <a:ln w="28575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  <p:grpSp>
          <p:nvGrpSpPr>
            <p:cNvPr id="21521" name="Group 54">
              <a:extLst>
                <a:ext uri="{FF2B5EF4-FFF2-40B4-BE49-F238E27FC236}">
                  <a16:creationId xmlns:a16="http://schemas.microsoft.com/office/drawing/2014/main" xmlns="" id="{77F341E0-48CE-1466-0D02-46D84BA7D7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728" y="2064"/>
              <a:ext cx="4128" cy="384"/>
              <a:chOff x="912" y="3360"/>
              <a:chExt cx="4128" cy="384"/>
            </a:xfrm>
          </p:grpSpPr>
          <p:sp>
            <p:nvSpPr>
              <p:cNvPr id="21522" name="Freeform 55">
                <a:extLst>
                  <a:ext uri="{FF2B5EF4-FFF2-40B4-BE49-F238E27FC236}">
                    <a16:creationId xmlns:a16="http://schemas.microsoft.com/office/drawing/2014/main" xmlns="" id="{CA90F08A-EBF4-7495-80E6-FF6F9A57F248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2976" y="3552"/>
                <a:ext cx="2064" cy="192"/>
              </a:xfrm>
              <a:custGeom>
                <a:avLst/>
                <a:gdLst>
                  <a:gd name="T0" fmla="*/ 0 w 2064"/>
                  <a:gd name="T1" fmla="*/ 192 h 192"/>
                  <a:gd name="T2" fmla="*/ 1008 w 2064"/>
                  <a:gd name="T3" fmla="*/ 0 h 192"/>
                  <a:gd name="T4" fmla="*/ 2064 w 2064"/>
                  <a:gd name="T5" fmla="*/ 192 h 192"/>
                  <a:gd name="T6" fmla="*/ 0 60000 65536"/>
                  <a:gd name="T7" fmla="*/ 0 60000 65536"/>
                  <a:gd name="T8" fmla="*/ 0 60000 65536"/>
                  <a:gd name="T9" fmla="*/ 0 w 2064"/>
                  <a:gd name="T10" fmla="*/ 0 h 192"/>
                  <a:gd name="T11" fmla="*/ 2064 w 2064"/>
                  <a:gd name="T12" fmla="*/ 192 h 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64" h="192">
                    <a:moveTo>
                      <a:pt x="0" y="192"/>
                    </a:moveTo>
                    <a:cubicBezTo>
                      <a:pt x="332" y="96"/>
                      <a:pt x="664" y="0"/>
                      <a:pt x="1008" y="0"/>
                    </a:cubicBezTo>
                    <a:cubicBezTo>
                      <a:pt x="1352" y="0"/>
                      <a:pt x="1888" y="160"/>
                      <a:pt x="2064" y="192"/>
                    </a:cubicBezTo>
                  </a:path>
                </a:pathLst>
              </a:custGeom>
              <a:noFill/>
              <a:ln w="28575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1523" name="Freeform 56">
                <a:extLst>
                  <a:ext uri="{FF2B5EF4-FFF2-40B4-BE49-F238E27FC236}">
                    <a16:creationId xmlns:a16="http://schemas.microsoft.com/office/drawing/2014/main" xmlns="" id="{B76CDADE-B50B-DD40-F51C-189A803B7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3360"/>
                <a:ext cx="2064" cy="192"/>
              </a:xfrm>
              <a:custGeom>
                <a:avLst/>
                <a:gdLst>
                  <a:gd name="T0" fmla="*/ 0 w 2064"/>
                  <a:gd name="T1" fmla="*/ 192 h 192"/>
                  <a:gd name="T2" fmla="*/ 1008 w 2064"/>
                  <a:gd name="T3" fmla="*/ 0 h 192"/>
                  <a:gd name="T4" fmla="*/ 2064 w 2064"/>
                  <a:gd name="T5" fmla="*/ 192 h 192"/>
                  <a:gd name="T6" fmla="*/ 0 60000 65536"/>
                  <a:gd name="T7" fmla="*/ 0 60000 65536"/>
                  <a:gd name="T8" fmla="*/ 0 60000 65536"/>
                  <a:gd name="T9" fmla="*/ 0 w 2064"/>
                  <a:gd name="T10" fmla="*/ 0 h 192"/>
                  <a:gd name="T11" fmla="*/ 2064 w 2064"/>
                  <a:gd name="T12" fmla="*/ 192 h 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64" h="192">
                    <a:moveTo>
                      <a:pt x="0" y="192"/>
                    </a:moveTo>
                    <a:cubicBezTo>
                      <a:pt x="332" y="96"/>
                      <a:pt x="664" y="0"/>
                      <a:pt x="1008" y="0"/>
                    </a:cubicBezTo>
                    <a:cubicBezTo>
                      <a:pt x="1352" y="0"/>
                      <a:pt x="1888" y="160"/>
                      <a:pt x="2064" y="192"/>
                    </a:cubicBezTo>
                  </a:path>
                </a:pathLst>
              </a:custGeom>
              <a:noFill/>
              <a:ln w="28575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sp>
        <p:nvSpPr>
          <p:cNvPr id="21518" name="TextBox 41">
            <a:extLst>
              <a:ext uri="{FF2B5EF4-FFF2-40B4-BE49-F238E27FC236}">
                <a16:creationId xmlns:a16="http://schemas.microsoft.com/office/drawing/2014/main" xmlns="" id="{6F16E277-1D83-F72E-CF32-47DD18342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785813"/>
            <a:ext cx="4143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y=f(x)            y=f(kx)</a:t>
            </a:r>
            <a:endParaRPr lang="ru-RU" altLang="ru-RU" sz="36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трелка вправо 44">
            <a:extLst>
              <a:ext uri="{FF2B5EF4-FFF2-40B4-BE49-F238E27FC236}">
                <a16:creationId xmlns:a16="http://schemas.microsoft.com/office/drawing/2014/main" xmlns="" id="{2E9871DB-40F5-4F02-D927-FF1238593489}"/>
              </a:ext>
            </a:extLst>
          </p:cNvPr>
          <p:cNvSpPr/>
          <p:nvPr/>
        </p:nvSpPr>
        <p:spPr>
          <a:xfrm>
            <a:off x="7524750" y="928688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1091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847"/>
    </mc:Choice>
    <mc:Fallback xmlns="">
      <p:transition spd="slow" advTm="548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32 0.01942 L -0.44132 -0.10266 " pathEditMode="relative" ptsTypes="AA">
                                      <p:cBhvr>
                                        <p:cTn id="29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Копия Коорд">
            <a:extLst>
              <a:ext uri="{FF2B5EF4-FFF2-40B4-BE49-F238E27FC236}">
                <a16:creationId xmlns:a16="http://schemas.microsoft.com/office/drawing/2014/main" xmlns="" id="{106FD2E0-4E26-6CE1-6D54-665CD460B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7188"/>
            <a:ext cx="9134475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62" name="Object 42">
            <a:extLst>
              <a:ext uri="{FF2B5EF4-FFF2-40B4-BE49-F238E27FC236}">
                <a16:creationId xmlns:a16="http://schemas.microsoft.com/office/drawing/2014/main" xmlns="" id="{30F040DE-4EC6-C6F9-1928-BCB0C1B7AB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53250" y="3929063"/>
          <a:ext cx="1027113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" name="Формула" r:id="rId7" imgW="698197" imgH="165028" progId="Equation.3">
                  <p:embed/>
                </p:oleObj>
              </mc:Choice>
              <mc:Fallback>
                <p:oleObj name="Формула" r:id="rId7" imgW="698197" imgH="165028" progId="Equation.3">
                  <p:embed/>
                  <p:pic>
                    <p:nvPicPr>
                      <p:cNvPr id="5162" name="Object 42">
                        <a:extLst>
                          <a:ext uri="{FF2B5EF4-FFF2-40B4-BE49-F238E27FC236}">
                            <a16:creationId xmlns:a16="http://schemas.microsoft.com/office/drawing/2014/main" xmlns="" id="{30F040DE-4EC6-C6F9-1928-BCB0C1B7AB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0" y="3929063"/>
                        <a:ext cx="1027113" cy="239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Rectangle 44">
            <a:extLst>
              <a:ext uri="{FF2B5EF4-FFF2-40B4-BE49-F238E27FC236}">
                <a16:creationId xmlns:a16="http://schemas.microsoft.com/office/drawing/2014/main" xmlns="" id="{185413E7-54CD-362F-31EE-A28865CCC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368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3557" name="Rectangle 45">
            <a:extLst>
              <a:ext uri="{FF2B5EF4-FFF2-40B4-BE49-F238E27FC236}">
                <a16:creationId xmlns:a16="http://schemas.microsoft.com/office/drawing/2014/main" xmlns="" id="{1612F929-5094-B4E6-8235-4949DFFBD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2763"/>
            <a:ext cx="3603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</a:t>
            </a:r>
            <a:endParaRPr lang="ru-RU" altLang="ru-RU" sz="1800"/>
          </a:p>
        </p:txBody>
      </p:sp>
      <p:sp>
        <p:nvSpPr>
          <p:cNvPr id="23558" name="Rectangle 46">
            <a:extLst>
              <a:ext uri="{FF2B5EF4-FFF2-40B4-BE49-F238E27FC236}">
                <a16:creationId xmlns:a16="http://schemas.microsoft.com/office/drawing/2014/main" xmlns="" id="{B7EE6372-A4A3-3EFE-E68F-326420182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27425"/>
            <a:ext cx="3968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cs typeface="Times New Roman" panose="02020603050405020304" pitchFamily="18" charset="0"/>
              </a:rPr>
              <a:t>      </a:t>
            </a:r>
            <a:endParaRPr lang="ru-RU" altLang="ru-RU" sz="1800"/>
          </a:p>
        </p:txBody>
      </p:sp>
      <p:sp>
        <p:nvSpPr>
          <p:cNvPr id="23559" name="Text Box 50">
            <a:extLst>
              <a:ext uri="{FF2B5EF4-FFF2-40B4-BE49-F238E27FC236}">
                <a16:creationId xmlns:a16="http://schemas.microsoft.com/office/drawing/2014/main" xmlns="" id="{A94861F4-8589-1A51-C01C-DB0B1C7CB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428625"/>
            <a:ext cx="868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Абсцисса </a:t>
            </a:r>
            <a:r>
              <a:rPr lang="ru-RU" altLang="ru-RU" sz="32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осіне</a:t>
            </a:r>
            <a:r>
              <a:rPr lang="ru-RU" alt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32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қатысты</a:t>
            </a:r>
            <a:r>
              <a:rPr lang="ru-RU" alt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симметрия</a:t>
            </a:r>
            <a:endParaRPr lang="ru-RU" altLang="ru-RU" sz="3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560" name="Group 51">
            <a:extLst>
              <a:ext uri="{FF2B5EF4-FFF2-40B4-BE49-F238E27FC236}">
                <a16:creationId xmlns:a16="http://schemas.microsoft.com/office/drawing/2014/main" xmlns="" id="{18802665-52CE-E493-CC66-B53855DAB6E6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889250"/>
            <a:ext cx="13258800" cy="887413"/>
            <a:chOff x="-480" y="2753"/>
            <a:chExt cx="8352" cy="559"/>
          </a:xfrm>
        </p:grpSpPr>
        <p:grpSp>
          <p:nvGrpSpPr>
            <p:cNvPr id="23583" name="Group 18">
              <a:extLst>
                <a:ext uri="{FF2B5EF4-FFF2-40B4-BE49-F238E27FC236}">
                  <a16:creationId xmlns:a16="http://schemas.microsoft.com/office/drawing/2014/main" xmlns="" id="{03632F57-7299-F5B3-F898-FE58008CF8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480" y="2880"/>
              <a:ext cx="8352" cy="432"/>
              <a:chOff x="-336" y="2064"/>
              <a:chExt cx="8352" cy="432"/>
            </a:xfrm>
          </p:grpSpPr>
          <p:grpSp>
            <p:nvGrpSpPr>
              <p:cNvPr id="23585" name="Group 14">
                <a:extLst>
                  <a:ext uri="{FF2B5EF4-FFF2-40B4-BE49-F238E27FC236}">
                    <a16:creationId xmlns:a16="http://schemas.microsoft.com/office/drawing/2014/main" xmlns="" id="{2CFEA9E5-D321-DD63-550A-9898DED0D7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5568" cy="432"/>
                <a:chOff x="-336" y="2064"/>
                <a:chExt cx="5568" cy="432"/>
              </a:xfrm>
            </p:grpSpPr>
            <p:grpSp>
              <p:nvGrpSpPr>
                <p:cNvPr id="23589" name="Group 10">
                  <a:extLst>
                    <a:ext uri="{FF2B5EF4-FFF2-40B4-BE49-F238E27FC236}">
                      <a16:creationId xmlns:a16="http://schemas.microsoft.com/office/drawing/2014/main" xmlns="" id="{C4FCB5E9-DF5E-81B1-AFF1-6C3BF5745AD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-336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23593" name="Freeform 8">
                    <a:extLst>
                      <a:ext uri="{FF2B5EF4-FFF2-40B4-BE49-F238E27FC236}">
                        <a16:creationId xmlns:a16="http://schemas.microsoft.com/office/drawing/2014/main" xmlns="" id="{628BFE8C-3188-1E2A-1DD6-21C7E7397C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23594" name="Freeform 9">
                    <a:extLst>
                      <a:ext uri="{FF2B5EF4-FFF2-40B4-BE49-F238E27FC236}">
                        <a16:creationId xmlns:a16="http://schemas.microsoft.com/office/drawing/2014/main" xmlns="" id="{8E4EA3FD-4C67-0FCD-9C23-BE688367C64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  <p:grpSp>
              <p:nvGrpSpPr>
                <p:cNvPr id="23590" name="Group 11">
                  <a:extLst>
                    <a:ext uri="{FF2B5EF4-FFF2-40B4-BE49-F238E27FC236}">
                      <a16:creationId xmlns:a16="http://schemas.microsoft.com/office/drawing/2014/main" xmlns="" id="{D8A69F69-3145-1F3C-88D5-88348C01C5A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48" y="2064"/>
                  <a:ext cx="2784" cy="432"/>
                  <a:chOff x="-336" y="2064"/>
                  <a:chExt cx="2784" cy="432"/>
                </a:xfrm>
              </p:grpSpPr>
              <p:sp>
                <p:nvSpPr>
                  <p:cNvPr id="23591" name="Freeform 12">
                    <a:extLst>
                      <a:ext uri="{FF2B5EF4-FFF2-40B4-BE49-F238E27FC236}">
                        <a16:creationId xmlns:a16="http://schemas.microsoft.com/office/drawing/2014/main" xmlns="" id="{EFBB82F4-A757-6155-14DE-CEA9CB9B41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5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  <p:sp>
                <p:nvSpPr>
                  <p:cNvPr id="23592" name="Freeform 13">
                    <a:extLst>
                      <a:ext uri="{FF2B5EF4-FFF2-40B4-BE49-F238E27FC236}">
                        <a16:creationId xmlns:a16="http://schemas.microsoft.com/office/drawing/2014/main" xmlns="" id="{9D2E78BD-3247-40D1-A837-CD90A23CFD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336" y="2064"/>
                    <a:ext cx="1392" cy="432"/>
                  </a:xfrm>
                  <a:custGeom>
                    <a:avLst/>
                    <a:gdLst>
                      <a:gd name="T0" fmla="*/ 0 w 1392"/>
                      <a:gd name="T1" fmla="*/ 192 h 432"/>
                      <a:gd name="T2" fmla="*/ 336 w 1392"/>
                      <a:gd name="T3" fmla="*/ 0 h 432"/>
                      <a:gd name="T4" fmla="*/ 672 w 1392"/>
                      <a:gd name="T5" fmla="*/ 192 h 432"/>
                      <a:gd name="T6" fmla="*/ 1056 w 1392"/>
                      <a:gd name="T7" fmla="*/ 432 h 432"/>
                      <a:gd name="T8" fmla="*/ 1392 w 1392"/>
                      <a:gd name="T9" fmla="*/ 192 h 4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2"/>
                      <a:gd name="T16" fmla="*/ 0 h 432"/>
                      <a:gd name="T17" fmla="*/ 1392 w 1392"/>
                      <a:gd name="T18" fmla="*/ 432 h 43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2" h="432">
                        <a:moveTo>
                          <a:pt x="0" y="192"/>
                        </a:moveTo>
                        <a:cubicBezTo>
                          <a:pt x="112" y="96"/>
                          <a:pt x="224" y="0"/>
                          <a:pt x="336" y="0"/>
                        </a:cubicBezTo>
                        <a:cubicBezTo>
                          <a:pt x="448" y="0"/>
                          <a:pt x="552" y="120"/>
                          <a:pt x="672" y="192"/>
                        </a:cubicBezTo>
                        <a:cubicBezTo>
                          <a:pt x="792" y="264"/>
                          <a:pt x="936" y="432"/>
                          <a:pt x="1056" y="432"/>
                        </a:cubicBezTo>
                        <a:cubicBezTo>
                          <a:pt x="1176" y="432"/>
                          <a:pt x="1336" y="232"/>
                          <a:pt x="1392" y="192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KZ"/>
                  </a:p>
                </p:txBody>
              </p:sp>
            </p:grpSp>
          </p:grpSp>
          <p:grpSp>
            <p:nvGrpSpPr>
              <p:cNvPr id="23586" name="Group 15">
                <a:extLst>
                  <a:ext uri="{FF2B5EF4-FFF2-40B4-BE49-F238E27FC236}">
                    <a16:creationId xmlns:a16="http://schemas.microsoft.com/office/drawing/2014/main" xmlns="" id="{3F6C3F76-705F-EB76-9751-C6ED8EE603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32" y="2064"/>
                <a:ext cx="2784" cy="432"/>
                <a:chOff x="-336" y="2064"/>
                <a:chExt cx="2784" cy="432"/>
              </a:xfrm>
            </p:grpSpPr>
            <p:sp>
              <p:nvSpPr>
                <p:cNvPr id="23587" name="Freeform 16">
                  <a:extLst>
                    <a:ext uri="{FF2B5EF4-FFF2-40B4-BE49-F238E27FC236}">
                      <a16:creationId xmlns:a16="http://schemas.microsoft.com/office/drawing/2014/main" xmlns="" id="{88B32E3F-7C27-2F02-AB02-C4F30F6752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23588" name="Freeform 17">
                  <a:extLst>
                    <a:ext uri="{FF2B5EF4-FFF2-40B4-BE49-F238E27FC236}">
                      <a16:creationId xmlns:a16="http://schemas.microsoft.com/office/drawing/2014/main" xmlns="" id="{9D5F07D1-D61C-FAC5-C4DC-BF8BD6C5A5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aphicFrame>
          <p:nvGraphicFramePr>
            <p:cNvPr id="23584" name="Object 43">
              <a:extLst>
                <a:ext uri="{FF2B5EF4-FFF2-40B4-BE49-F238E27FC236}">
                  <a16:creationId xmlns:a16="http://schemas.microsoft.com/office/drawing/2014/main" xmlns="" id="{A2BE6E5B-FE58-B8A9-7834-8F6FD2A93C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41" y="2753"/>
            <a:ext cx="614" cy="1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9" name="Формула" r:id="rId9" imgW="583693" imgH="164957" progId="Equation.3">
                    <p:embed/>
                  </p:oleObj>
                </mc:Choice>
                <mc:Fallback>
                  <p:oleObj name="Формула" r:id="rId9" imgW="583693" imgH="164957" progId="Equation.3">
                    <p:embed/>
                    <p:pic>
                      <p:nvPicPr>
                        <p:cNvPr id="23584" name="Object 43">
                          <a:extLst>
                            <a:ext uri="{FF2B5EF4-FFF2-40B4-BE49-F238E27FC236}">
                              <a16:creationId xmlns:a16="http://schemas.microsoft.com/office/drawing/2014/main" xmlns="" id="{A2BE6E5B-FE58-B8A9-7834-8F6FD2A93C1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1" y="2753"/>
                          <a:ext cx="614" cy="1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857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18">
            <a:extLst>
              <a:ext uri="{FF2B5EF4-FFF2-40B4-BE49-F238E27FC236}">
                <a16:creationId xmlns:a16="http://schemas.microsoft.com/office/drawing/2014/main" xmlns="" id="{E9AD58B7-4331-7614-8CA7-1499C29B0758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071813"/>
            <a:ext cx="13258800" cy="685800"/>
            <a:chOff x="-336" y="2064"/>
            <a:chExt cx="8352" cy="432"/>
          </a:xfrm>
        </p:grpSpPr>
        <p:grpSp>
          <p:nvGrpSpPr>
            <p:cNvPr id="23573" name="Group 14">
              <a:extLst>
                <a:ext uri="{FF2B5EF4-FFF2-40B4-BE49-F238E27FC236}">
                  <a16:creationId xmlns:a16="http://schemas.microsoft.com/office/drawing/2014/main" xmlns="" id="{9AF9C3D7-E0CF-D314-FDB8-2F38582180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23577" name="Group 10">
                <a:extLst>
                  <a:ext uri="{FF2B5EF4-FFF2-40B4-BE49-F238E27FC236}">
                    <a16:creationId xmlns:a16="http://schemas.microsoft.com/office/drawing/2014/main" xmlns="" id="{E7A16682-D07F-C3A0-619C-9C3BFA7828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23581" name="Freeform 8">
                  <a:extLst>
                    <a:ext uri="{FF2B5EF4-FFF2-40B4-BE49-F238E27FC236}">
                      <a16:creationId xmlns:a16="http://schemas.microsoft.com/office/drawing/2014/main" xmlns="" id="{0FD08B07-7137-718D-D8C2-C684F0FC8D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23582" name="Freeform 9">
                  <a:extLst>
                    <a:ext uri="{FF2B5EF4-FFF2-40B4-BE49-F238E27FC236}">
                      <a16:creationId xmlns:a16="http://schemas.microsoft.com/office/drawing/2014/main" xmlns="" id="{B6846E56-1E82-AC92-F056-E41581F961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  <p:grpSp>
            <p:nvGrpSpPr>
              <p:cNvPr id="23578" name="Group 11">
                <a:extLst>
                  <a:ext uri="{FF2B5EF4-FFF2-40B4-BE49-F238E27FC236}">
                    <a16:creationId xmlns:a16="http://schemas.microsoft.com/office/drawing/2014/main" xmlns="" id="{A82866D6-8C11-9F6E-A1BA-2E2883FF6C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23579" name="Freeform 12">
                  <a:extLst>
                    <a:ext uri="{FF2B5EF4-FFF2-40B4-BE49-F238E27FC236}">
                      <a16:creationId xmlns:a16="http://schemas.microsoft.com/office/drawing/2014/main" xmlns="" id="{8E07F647-0AB9-5274-5B4B-95876E7571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  <p:sp>
              <p:nvSpPr>
                <p:cNvPr id="23580" name="Freeform 13">
                  <a:extLst>
                    <a:ext uri="{FF2B5EF4-FFF2-40B4-BE49-F238E27FC236}">
                      <a16:creationId xmlns:a16="http://schemas.microsoft.com/office/drawing/2014/main" xmlns="" id="{56B91320-7CA3-B196-5FD8-8EA55A94BC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KZ"/>
                </a:p>
              </p:txBody>
            </p:sp>
          </p:grpSp>
        </p:grpSp>
        <p:grpSp>
          <p:nvGrpSpPr>
            <p:cNvPr id="23574" name="Group 15">
              <a:extLst>
                <a:ext uri="{FF2B5EF4-FFF2-40B4-BE49-F238E27FC236}">
                  <a16:creationId xmlns:a16="http://schemas.microsoft.com/office/drawing/2014/main" xmlns="" id="{69DCBBBC-B62B-5ED4-0A4E-BB02790E82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23575" name="Freeform 16">
                <a:extLst>
                  <a:ext uri="{FF2B5EF4-FFF2-40B4-BE49-F238E27FC236}">
                    <a16:creationId xmlns:a16="http://schemas.microsoft.com/office/drawing/2014/main" xmlns="" id="{732A768E-ECCE-B802-F686-4358AF1A07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3576" name="Freeform 17">
                <a:extLst>
                  <a:ext uri="{FF2B5EF4-FFF2-40B4-BE49-F238E27FC236}">
                    <a16:creationId xmlns:a16="http://schemas.microsoft.com/office/drawing/2014/main" xmlns="" id="{86BAD73E-C11B-49FB-A59E-99ADD6162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grpSp>
        <p:nvGrpSpPr>
          <p:cNvPr id="13" name="Group 18">
            <a:extLst>
              <a:ext uri="{FF2B5EF4-FFF2-40B4-BE49-F238E27FC236}">
                <a16:creationId xmlns:a16="http://schemas.microsoft.com/office/drawing/2014/main" xmlns="" id="{BAF770E7-7AE4-9CCE-8E83-154A07E484AD}"/>
              </a:ext>
            </a:extLst>
          </p:cNvPr>
          <p:cNvGrpSpPr>
            <a:grpSpLocks/>
          </p:cNvGrpSpPr>
          <p:nvPr/>
        </p:nvGrpSpPr>
        <p:grpSpPr bwMode="auto">
          <a:xfrm>
            <a:off x="380960" y="3071810"/>
            <a:ext cx="13258800" cy="685800"/>
            <a:chOff x="-336" y="2064"/>
            <a:chExt cx="8352" cy="432"/>
          </a:xfrm>
          <a:scene3d>
            <a:camera prst="orthographicFront">
              <a:rot lat="1200000" lon="0" rev="0"/>
            </a:camera>
            <a:lightRig rig="threePt" dir="t"/>
          </a:scene3d>
        </p:grpSpPr>
        <p:grpSp>
          <p:nvGrpSpPr>
            <p:cNvPr id="14" name="Group 14">
              <a:extLst>
                <a:ext uri="{FF2B5EF4-FFF2-40B4-BE49-F238E27FC236}">
                  <a16:creationId xmlns:a16="http://schemas.microsoft.com/office/drawing/2014/main" xmlns="" id="{337CFDE8-84AA-265C-F6D6-350836925E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15" name="Group 10">
                <a:extLst>
                  <a:ext uri="{FF2B5EF4-FFF2-40B4-BE49-F238E27FC236}">
                    <a16:creationId xmlns:a16="http://schemas.microsoft.com/office/drawing/2014/main" xmlns="" id="{5A517BD6-7797-4AAE-C962-E07A17B4CD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67" name="Freeform 8">
                  <a:extLst>
                    <a:ext uri="{FF2B5EF4-FFF2-40B4-BE49-F238E27FC236}">
                      <a16:creationId xmlns:a16="http://schemas.microsoft.com/office/drawing/2014/main" xmlns="" id="{562A673B-3C06-F3DB-A82A-F3B51D6E38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68" name="Freeform 9">
                  <a:extLst>
                    <a:ext uri="{FF2B5EF4-FFF2-40B4-BE49-F238E27FC236}">
                      <a16:creationId xmlns:a16="http://schemas.microsoft.com/office/drawing/2014/main" xmlns="" id="{8DFA9821-5BB6-A509-2B9C-54FC6BD905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pSp>
            <p:nvGrpSpPr>
              <p:cNvPr id="16" name="Group 11">
                <a:extLst>
                  <a:ext uri="{FF2B5EF4-FFF2-40B4-BE49-F238E27FC236}">
                    <a16:creationId xmlns:a16="http://schemas.microsoft.com/office/drawing/2014/main" xmlns="" id="{B3650820-D0A2-743E-1767-98CE143DAB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65" name="Freeform 12">
                  <a:extLst>
                    <a:ext uri="{FF2B5EF4-FFF2-40B4-BE49-F238E27FC236}">
                      <a16:creationId xmlns:a16="http://schemas.microsoft.com/office/drawing/2014/main" xmlns="" id="{1D3035B6-C955-CAD0-F162-26A1D582B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66" name="Freeform 13">
                  <a:extLst>
                    <a:ext uri="{FF2B5EF4-FFF2-40B4-BE49-F238E27FC236}">
                      <a16:creationId xmlns:a16="http://schemas.microsoft.com/office/drawing/2014/main" xmlns="" id="{93257D84-BCD1-19D7-3323-3895A3F9E8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xmlns="" id="{042AEAF3-1CC8-57C2-40B0-AD1573560A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61" name="Freeform 16">
                <a:extLst>
                  <a:ext uri="{FF2B5EF4-FFF2-40B4-BE49-F238E27FC236}">
                    <a16:creationId xmlns:a16="http://schemas.microsoft.com/office/drawing/2014/main" xmlns="" id="{2BB6A83B-8250-46F2-25BC-140F0D246B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2" name="Freeform 17">
                <a:extLst>
                  <a:ext uri="{FF2B5EF4-FFF2-40B4-BE49-F238E27FC236}">
                    <a16:creationId xmlns:a16="http://schemas.microsoft.com/office/drawing/2014/main" xmlns="" id="{6B6751CC-4B38-7387-947F-62C568E838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xmlns="" id="{DD6298EF-0626-D55A-3327-3C9885A178EF}"/>
              </a:ext>
            </a:extLst>
          </p:cNvPr>
          <p:cNvGrpSpPr>
            <a:grpSpLocks/>
          </p:cNvGrpSpPr>
          <p:nvPr/>
        </p:nvGrpSpPr>
        <p:grpSpPr bwMode="auto">
          <a:xfrm>
            <a:off x="380960" y="3071810"/>
            <a:ext cx="13258800" cy="685800"/>
            <a:chOff x="-336" y="2064"/>
            <a:chExt cx="8352" cy="432"/>
          </a:xfrm>
          <a:scene3d>
            <a:camera prst="orthographicFront">
              <a:rot lat="2400000" lon="0" rev="0"/>
            </a:camera>
            <a:lightRig rig="threePt" dir="t"/>
          </a:scene3d>
        </p:grpSpPr>
        <p:grpSp>
          <p:nvGrpSpPr>
            <p:cNvPr id="19" name="Group 14">
              <a:extLst>
                <a:ext uri="{FF2B5EF4-FFF2-40B4-BE49-F238E27FC236}">
                  <a16:creationId xmlns:a16="http://schemas.microsoft.com/office/drawing/2014/main" xmlns="" id="{17A54004-D95D-C8B6-B7A1-E937047D15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20" name="Group 10">
                <a:extLst>
                  <a:ext uri="{FF2B5EF4-FFF2-40B4-BE49-F238E27FC236}">
                    <a16:creationId xmlns:a16="http://schemas.microsoft.com/office/drawing/2014/main" xmlns="" id="{E2902C4B-DE86-45C3-9F5A-EC8AED7FE39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78" name="Freeform 8">
                  <a:extLst>
                    <a:ext uri="{FF2B5EF4-FFF2-40B4-BE49-F238E27FC236}">
                      <a16:creationId xmlns:a16="http://schemas.microsoft.com/office/drawing/2014/main" xmlns="" id="{503235EA-D88E-297E-49EF-8A3270FDD8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79" name="Freeform 9">
                  <a:extLst>
                    <a:ext uri="{FF2B5EF4-FFF2-40B4-BE49-F238E27FC236}">
                      <a16:creationId xmlns:a16="http://schemas.microsoft.com/office/drawing/2014/main" xmlns="" id="{836DACCE-6E44-EC56-AC68-3CBB79B4D4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pSp>
            <p:nvGrpSpPr>
              <p:cNvPr id="21" name="Group 11">
                <a:extLst>
                  <a:ext uri="{FF2B5EF4-FFF2-40B4-BE49-F238E27FC236}">
                    <a16:creationId xmlns:a16="http://schemas.microsoft.com/office/drawing/2014/main" xmlns="" id="{AF64D153-CBD3-C2D1-5E7D-AE77243E4DB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76" name="Freeform 12">
                  <a:extLst>
                    <a:ext uri="{FF2B5EF4-FFF2-40B4-BE49-F238E27FC236}">
                      <a16:creationId xmlns:a16="http://schemas.microsoft.com/office/drawing/2014/main" xmlns="" id="{D228FCC8-D11F-D8D9-A75E-BB8ECE881C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77" name="Freeform 13">
                  <a:extLst>
                    <a:ext uri="{FF2B5EF4-FFF2-40B4-BE49-F238E27FC236}">
                      <a16:creationId xmlns:a16="http://schemas.microsoft.com/office/drawing/2014/main" xmlns="" id="{24D9EC91-8EB3-3635-60A5-30DF88BD2F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22" name="Group 15">
              <a:extLst>
                <a:ext uri="{FF2B5EF4-FFF2-40B4-BE49-F238E27FC236}">
                  <a16:creationId xmlns:a16="http://schemas.microsoft.com/office/drawing/2014/main" xmlns="" id="{0F155E6C-F4EE-9F4A-39FF-F8C306D58B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72" name="Freeform 16">
                <a:extLst>
                  <a:ext uri="{FF2B5EF4-FFF2-40B4-BE49-F238E27FC236}">
                    <a16:creationId xmlns:a16="http://schemas.microsoft.com/office/drawing/2014/main" xmlns="" id="{ED546540-318F-E5A6-1F17-7CC3446A95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3" name="Freeform 17">
                <a:extLst>
                  <a:ext uri="{FF2B5EF4-FFF2-40B4-BE49-F238E27FC236}">
                    <a16:creationId xmlns:a16="http://schemas.microsoft.com/office/drawing/2014/main" xmlns="" id="{F60668AB-2B0A-D159-5BDD-EAA5802848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23" name="Group 18">
            <a:extLst>
              <a:ext uri="{FF2B5EF4-FFF2-40B4-BE49-F238E27FC236}">
                <a16:creationId xmlns:a16="http://schemas.microsoft.com/office/drawing/2014/main" xmlns="" id="{E821566C-160D-D043-BBA1-E312BA7484FD}"/>
              </a:ext>
            </a:extLst>
          </p:cNvPr>
          <p:cNvGrpSpPr>
            <a:grpSpLocks/>
          </p:cNvGrpSpPr>
          <p:nvPr/>
        </p:nvGrpSpPr>
        <p:grpSpPr bwMode="auto">
          <a:xfrm>
            <a:off x="380960" y="3071810"/>
            <a:ext cx="13258800" cy="685800"/>
            <a:chOff x="-336" y="2064"/>
            <a:chExt cx="8352" cy="432"/>
          </a:xfrm>
          <a:scene3d>
            <a:camera prst="orthographicFront">
              <a:rot lat="3600000" lon="0" rev="0"/>
            </a:camera>
            <a:lightRig rig="threePt" dir="t"/>
          </a:scene3d>
        </p:grpSpPr>
        <p:grpSp>
          <p:nvGrpSpPr>
            <p:cNvPr id="24" name="Group 14">
              <a:extLst>
                <a:ext uri="{FF2B5EF4-FFF2-40B4-BE49-F238E27FC236}">
                  <a16:creationId xmlns:a16="http://schemas.microsoft.com/office/drawing/2014/main" xmlns="" id="{6341CC31-E7AD-7121-F4AF-0EFFB23A80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25" name="Group 10">
                <a:extLst>
                  <a:ext uri="{FF2B5EF4-FFF2-40B4-BE49-F238E27FC236}">
                    <a16:creationId xmlns:a16="http://schemas.microsoft.com/office/drawing/2014/main" xmlns="" id="{CC4398E9-82FD-B464-0B7A-10D5076F11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89" name="Freeform 8">
                  <a:extLst>
                    <a:ext uri="{FF2B5EF4-FFF2-40B4-BE49-F238E27FC236}">
                      <a16:creationId xmlns:a16="http://schemas.microsoft.com/office/drawing/2014/main" xmlns="" id="{E8664CAA-18A3-21EB-8149-B12BEA5B38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90" name="Freeform 9">
                  <a:extLst>
                    <a:ext uri="{FF2B5EF4-FFF2-40B4-BE49-F238E27FC236}">
                      <a16:creationId xmlns:a16="http://schemas.microsoft.com/office/drawing/2014/main" xmlns="" id="{959F43D5-0B8F-CF7B-F2C3-24823E344C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pSp>
            <p:nvGrpSpPr>
              <p:cNvPr id="26" name="Group 11">
                <a:extLst>
                  <a:ext uri="{FF2B5EF4-FFF2-40B4-BE49-F238E27FC236}">
                    <a16:creationId xmlns:a16="http://schemas.microsoft.com/office/drawing/2014/main" xmlns="" id="{33E6BBF3-4796-3F1E-4C42-44B6017B6D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87" name="Freeform 12">
                  <a:extLst>
                    <a:ext uri="{FF2B5EF4-FFF2-40B4-BE49-F238E27FC236}">
                      <a16:creationId xmlns:a16="http://schemas.microsoft.com/office/drawing/2014/main" xmlns="" id="{D76426D2-4F86-159A-060A-804FF0FB8B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88" name="Freeform 13">
                  <a:extLst>
                    <a:ext uri="{FF2B5EF4-FFF2-40B4-BE49-F238E27FC236}">
                      <a16:creationId xmlns:a16="http://schemas.microsoft.com/office/drawing/2014/main" xmlns="" id="{A5C81BCB-5149-674C-8A86-0505EA762A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27" name="Group 15">
              <a:extLst>
                <a:ext uri="{FF2B5EF4-FFF2-40B4-BE49-F238E27FC236}">
                  <a16:creationId xmlns:a16="http://schemas.microsoft.com/office/drawing/2014/main" xmlns="" id="{9B8E6699-FAC8-EBD0-C85D-55F081A7F5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83" name="Freeform 16">
                <a:extLst>
                  <a:ext uri="{FF2B5EF4-FFF2-40B4-BE49-F238E27FC236}">
                    <a16:creationId xmlns:a16="http://schemas.microsoft.com/office/drawing/2014/main" xmlns="" id="{3584F47D-A4BF-E028-6264-D3B77E9D10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4" name="Freeform 17">
                <a:extLst>
                  <a:ext uri="{FF2B5EF4-FFF2-40B4-BE49-F238E27FC236}">
                    <a16:creationId xmlns:a16="http://schemas.microsoft.com/office/drawing/2014/main" xmlns="" id="{68354E9E-ED12-8340-8A08-3EFF174BFF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28" name="Group 18">
            <a:extLst>
              <a:ext uri="{FF2B5EF4-FFF2-40B4-BE49-F238E27FC236}">
                <a16:creationId xmlns:a16="http://schemas.microsoft.com/office/drawing/2014/main" xmlns="" id="{0B8D8E1D-CC69-9FAD-3DF8-BB42FB49732B}"/>
              </a:ext>
            </a:extLst>
          </p:cNvPr>
          <p:cNvGrpSpPr>
            <a:grpSpLocks/>
          </p:cNvGrpSpPr>
          <p:nvPr/>
        </p:nvGrpSpPr>
        <p:grpSpPr bwMode="auto">
          <a:xfrm>
            <a:off x="380960" y="3071810"/>
            <a:ext cx="13258800" cy="685800"/>
            <a:chOff x="-336" y="2064"/>
            <a:chExt cx="8352" cy="432"/>
          </a:xfrm>
          <a:scene3d>
            <a:camera prst="orthographicFront">
              <a:rot lat="4800000" lon="0" rev="0"/>
            </a:camera>
            <a:lightRig rig="threePt" dir="t"/>
          </a:scene3d>
        </p:grpSpPr>
        <p:grpSp>
          <p:nvGrpSpPr>
            <p:cNvPr id="29" name="Group 14">
              <a:extLst>
                <a:ext uri="{FF2B5EF4-FFF2-40B4-BE49-F238E27FC236}">
                  <a16:creationId xmlns:a16="http://schemas.microsoft.com/office/drawing/2014/main" xmlns="" id="{1A0F68B8-B922-3D91-F759-C70064A15F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30" name="Group 10">
                <a:extLst>
                  <a:ext uri="{FF2B5EF4-FFF2-40B4-BE49-F238E27FC236}">
                    <a16:creationId xmlns:a16="http://schemas.microsoft.com/office/drawing/2014/main" xmlns="" id="{B0DFA530-234F-6D36-CE6B-4D2D74DA33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00" name="Freeform 8">
                  <a:extLst>
                    <a:ext uri="{FF2B5EF4-FFF2-40B4-BE49-F238E27FC236}">
                      <a16:creationId xmlns:a16="http://schemas.microsoft.com/office/drawing/2014/main" xmlns="" id="{6ED71043-11A8-0A49-3979-EDAF165ADA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01" name="Freeform 9">
                  <a:extLst>
                    <a:ext uri="{FF2B5EF4-FFF2-40B4-BE49-F238E27FC236}">
                      <a16:creationId xmlns:a16="http://schemas.microsoft.com/office/drawing/2014/main" xmlns="" id="{893C0C1F-1382-3D85-437D-CD60F5DDE0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pSp>
            <p:nvGrpSpPr>
              <p:cNvPr id="31" name="Group 11">
                <a:extLst>
                  <a:ext uri="{FF2B5EF4-FFF2-40B4-BE49-F238E27FC236}">
                    <a16:creationId xmlns:a16="http://schemas.microsoft.com/office/drawing/2014/main" xmlns="" id="{C28B717B-187D-EF8D-0771-F151E0FCB4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98" name="Freeform 12">
                  <a:extLst>
                    <a:ext uri="{FF2B5EF4-FFF2-40B4-BE49-F238E27FC236}">
                      <a16:creationId xmlns:a16="http://schemas.microsoft.com/office/drawing/2014/main" xmlns="" id="{A1BCDCE9-0AE9-F943-DA93-9337D08ABE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99" name="Freeform 13">
                  <a:extLst>
                    <a:ext uri="{FF2B5EF4-FFF2-40B4-BE49-F238E27FC236}">
                      <a16:creationId xmlns:a16="http://schemas.microsoft.com/office/drawing/2014/main" xmlns="" id="{F89C806D-7190-3300-48E4-49AFCCECE1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5152" name="Group 15">
              <a:extLst>
                <a:ext uri="{FF2B5EF4-FFF2-40B4-BE49-F238E27FC236}">
                  <a16:creationId xmlns:a16="http://schemas.microsoft.com/office/drawing/2014/main" xmlns="" id="{631DCE11-38D1-23E4-48AA-1927A8EA80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94" name="Freeform 16">
                <a:extLst>
                  <a:ext uri="{FF2B5EF4-FFF2-40B4-BE49-F238E27FC236}">
                    <a16:creationId xmlns:a16="http://schemas.microsoft.com/office/drawing/2014/main" xmlns="" id="{177B2D3B-660F-1DA7-9795-750FD80628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5" name="Freeform 17">
                <a:extLst>
                  <a:ext uri="{FF2B5EF4-FFF2-40B4-BE49-F238E27FC236}">
                    <a16:creationId xmlns:a16="http://schemas.microsoft.com/office/drawing/2014/main" xmlns="" id="{1D6E020D-0784-DEB3-90E5-D4B3A1EA22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5153" name="Group 18">
            <a:extLst>
              <a:ext uri="{FF2B5EF4-FFF2-40B4-BE49-F238E27FC236}">
                <a16:creationId xmlns:a16="http://schemas.microsoft.com/office/drawing/2014/main" xmlns="" id="{1CB37298-9DDF-AE04-E219-C5F7B4A7F05F}"/>
              </a:ext>
            </a:extLst>
          </p:cNvPr>
          <p:cNvGrpSpPr>
            <a:grpSpLocks/>
          </p:cNvGrpSpPr>
          <p:nvPr/>
        </p:nvGrpSpPr>
        <p:grpSpPr bwMode="auto">
          <a:xfrm>
            <a:off x="380960" y="3071810"/>
            <a:ext cx="13258800" cy="685800"/>
            <a:chOff x="-336" y="2064"/>
            <a:chExt cx="8352" cy="432"/>
          </a:xfrm>
          <a:scene3d>
            <a:camera prst="orthographicFront">
              <a:rot lat="6000000" lon="0" rev="0"/>
            </a:camera>
            <a:lightRig rig="threePt" dir="t"/>
          </a:scene3d>
        </p:grpSpPr>
        <p:grpSp>
          <p:nvGrpSpPr>
            <p:cNvPr id="5154" name="Group 14">
              <a:extLst>
                <a:ext uri="{FF2B5EF4-FFF2-40B4-BE49-F238E27FC236}">
                  <a16:creationId xmlns:a16="http://schemas.microsoft.com/office/drawing/2014/main" xmlns="" id="{D6E16439-8AFB-E94C-1E0B-EB7202962F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5155" name="Group 10">
                <a:extLst>
                  <a:ext uri="{FF2B5EF4-FFF2-40B4-BE49-F238E27FC236}">
                    <a16:creationId xmlns:a16="http://schemas.microsoft.com/office/drawing/2014/main" xmlns="" id="{AFD5AEB1-8C02-2340-41CD-5FA4D0ADFB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11" name="Freeform 8">
                  <a:extLst>
                    <a:ext uri="{FF2B5EF4-FFF2-40B4-BE49-F238E27FC236}">
                      <a16:creationId xmlns:a16="http://schemas.microsoft.com/office/drawing/2014/main" xmlns="" id="{DD035881-E17B-8DB9-532B-6544DB0148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12" name="Freeform 9">
                  <a:extLst>
                    <a:ext uri="{FF2B5EF4-FFF2-40B4-BE49-F238E27FC236}">
                      <a16:creationId xmlns:a16="http://schemas.microsoft.com/office/drawing/2014/main" xmlns="" id="{34807BB3-0565-2835-CA06-DB90D137DA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pSp>
            <p:nvGrpSpPr>
              <p:cNvPr id="5156" name="Group 11">
                <a:extLst>
                  <a:ext uri="{FF2B5EF4-FFF2-40B4-BE49-F238E27FC236}">
                    <a16:creationId xmlns:a16="http://schemas.microsoft.com/office/drawing/2014/main" xmlns="" id="{AE9781EA-62ED-9F69-56FD-0A32C712F2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09" name="Freeform 12">
                  <a:extLst>
                    <a:ext uri="{FF2B5EF4-FFF2-40B4-BE49-F238E27FC236}">
                      <a16:creationId xmlns:a16="http://schemas.microsoft.com/office/drawing/2014/main" xmlns="" id="{E9BF6908-8C5C-104F-9B73-83B9CDF825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10" name="Freeform 13">
                  <a:extLst>
                    <a:ext uri="{FF2B5EF4-FFF2-40B4-BE49-F238E27FC236}">
                      <a16:creationId xmlns:a16="http://schemas.microsoft.com/office/drawing/2014/main" xmlns="" id="{48875402-8D52-E5FF-B91A-E3DAFE4E70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5157" name="Group 15">
              <a:extLst>
                <a:ext uri="{FF2B5EF4-FFF2-40B4-BE49-F238E27FC236}">
                  <a16:creationId xmlns:a16="http://schemas.microsoft.com/office/drawing/2014/main" xmlns="" id="{7C6BB58F-B432-3546-1213-B2E003B782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05" name="Freeform 16">
                <a:extLst>
                  <a:ext uri="{FF2B5EF4-FFF2-40B4-BE49-F238E27FC236}">
                    <a16:creationId xmlns:a16="http://schemas.microsoft.com/office/drawing/2014/main" xmlns="" id="{C3B94A4A-50C0-879F-53D9-361F9DC68C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06" name="Freeform 17">
                <a:extLst>
                  <a:ext uri="{FF2B5EF4-FFF2-40B4-BE49-F238E27FC236}">
                    <a16:creationId xmlns:a16="http://schemas.microsoft.com/office/drawing/2014/main" xmlns="" id="{002916AB-6BC9-E74C-9496-575D69DF9F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5158" name="Group 18">
            <a:extLst>
              <a:ext uri="{FF2B5EF4-FFF2-40B4-BE49-F238E27FC236}">
                <a16:creationId xmlns:a16="http://schemas.microsoft.com/office/drawing/2014/main" xmlns="" id="{935F5CAE-BA48-6ED1-7361-69F56B790C73}"/>
              </a:ext>
            </a:extLst>
          </p:cNvPr>
          <p:cNvGrpSpPr>
            <a:grpSpLocks/>
          </p:cNvGrpSpPr>
          <p:nvPr/>
        </p:nvGrpSpPr>
        <p:grpSpPr bwMode="auto">
          <a:xfrm>
            <a:off x="380960" y="3071810"/>
            <a:ext cx="13258800" cy="685800"/>
            <a:chOff x="-336" y="2064"/>
            <a:chExt cx="8352" cy="432"/>
          </a:xfrm>
          <a:scene3d>
            <a:camera prst="orthographicFront">
              <a:rot lat="7200000" lon="0" rev="0"/>
            </a:camera>
            <a:lightRig rig="threePt" dir="t"/>
          </a:scene3d>
        </p:grpSpPr>
        <p:grpSp>
          <p:nvGrpSpPr>
            <p:cNvPr id="5159" name="Group 14">
              <a:extLst>
                <a:ext uri="{FF2B5EF4-FFF2-40B4-BE49-F238E27FC236}">
                  <a16:creationId xmlns:a16="http://schemas.microsoft.com/office/drawing/2014/main" xmlns="" id="{0A97ACD3-5AC2-7D51-1E09-FB6EFE563A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5160" name="Group 10">
                <a:extLst>
                  <a:ext uri="{FF2B5EF4-FFF2-40B4-BE49-F238E27FC236}">
                    <a16:creationId xmlns:a16="http://schemas.microsoft.com/office/drawing/2014/main" xmlns="" id="{10EF9FDA-35A5-D491-1BC2-EFCF890928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22" name="Freeform 8">
                  <a:extLst>
                    <a:ext uri="{FF2B5EF4-FFF2-40B4-BE49-F238E27FC236}">
                      <a16:creationId xmlns:a16="http://schemas.microsoft.com/office/drawing/2014/main" xmlns="" id="{92A417B8-A203-9409-97AF-6D5602579A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23" name="Freeform 9">
                  <a:extLst>
                    <a:ext uri="{FF2B5EF4-FFF2-40B4-BE49-F238E27FC236}">
                      <a16:creationId xmlns:a16="http://schemas.microsoft.com/office/drawing/2014/main" xmlns="" id="{09F77AE4-CF34-619E-F275-395A8B4FFD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pSp>
            <p:nvGrpSpPr>
              <p:cNvPr id="5161" name="Group 11">
                <a:extLst>
                  <a:ext uri="{FF2B5EF4-FFF2-40B4-BE49-F238E27FC236}">
                    <a16:creationId xmlns:a16="http://schemas.microsoft.com/office/drawing/2014/main" xmlns="" id="{828F476E-BF43-999E-5159-CDB02352F9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20" name="Freeform 12">
                  <a:extLst>
                    <a:ext uri="{FF2B5EF4-FFF2-40B4-BE49-F238E27FC236}">
                      <a16:creationId xmlns:a16="http://schemas.microsoft.com/office/drawing/2014/main" xmlns="" id="{939AB741-C17F-444C-9E7F-00C9CFC93D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21" name="Freeform 13">
                  <a:extLst>
                    <a:ext uri="{FF2B5EF4-FFF2-40B4-BE49-F238E27FC236}">
                      <a16:creationId xmlns:a16="http://schemas.microsoft.com/office/drawing/2014/main" xmlns="" id="{7E525823-E9C5-BA73-CCA0-8DCD5B0C50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5163" name="Group 15">
              <a:extLst>
                <a:ext uri="{FF2B5EF4-FFF2-40B4-BE49-F238E27FC236}">
                  <a16:creationId xmlns:a16="http://schemas.microsoft.com/office/drawing/2014/main" xmlns="" id="{BD0660AF-04D1-44DE-768B-C8DBC03CB3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16" name="Freeform 16">
                <a:extLst>
                  <a:ext uri="{FF2B5EF4-FFF2-40B4-BE49-F238E27FC236}">
                    <a16:creationId xmlns:a16="http://schemas.microsoft.com/office/drawing/2014/main" xmlns="" id="{AAE27BCE-C18A-ACDB-8CCB-A2555BB4B6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17" name="Freeform 17">
                <a:extLst>
                  <a:ext uri="{FF2B5EF4-FFF2-40B4-BE49-F238E27FC236}">
                    <a16:creationId xmlns:a16="http://schemas.microsoft.com/office/drawing/2014/main" xmlns="" id="{228A0ECF-E363-A928-89E8-46A63731E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5164" name="Group 18">
            <a:extLst>
              <a:ext uri="{FF2B5EF4-FFF2-40B4-BE49-F238E27FC236}">
                <a16:creationId xmlns:a16="http://schemas.microsoft.com/office/drawing/2014/main" xmlns="" id="{43323445-89E6-4DE7-3A1A-8EA7FF10171B}"/>
              </a:ext>
            </a:extLst>
          </p:cNvPr>
          <p:cNvGrpSpPr>
            <a:grpSpLocks/>
          </p:cNvGrpSpPr>
          <p:nvPr/>
        </p:nvGrpSpPr>
        <p:grpSpPr bwMode="auto">
          <a:xfrm>
            <a:off x="380960" y="3071810"/>
            <a:ext cx="13258800" cy="685800"/>
            <a:chOff x="-336" y="2064"/>
            <a:chExt cx="8352" cy="432"/>
          </a:xfrm>
          <a:scene3d>
            <a:camera prst="orthographicFront">
              <a:rot lat="8400000" lon="0" rev="0"/>
            </a:camera>
            <a:lightRig rig="threePt" dir="t"/>
          </a:scene3d>
        </p:grpSpPr>
        <p:grpSp>
          <p:nvGrpSpPr>
            <p:cNvPr id="5165" name="Group 14">
              <a:extLst>
                <a:ext uri="{FF2B5EF4-FFF2-40B4-BE49-F238E27FC236}">
                  <a16:creationId xmlns:a16="http://schemas.microsoft.com/office/drawing/2014/main" xmlns="" id="{6BD245DE-647C-CAE7-ED02-65DCF03447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5166" name="Group 10">
                <a:extLst>
                  <a:ext uri="{FF2B5EF4-FFF2-40B4-BE49-F238E27FC236}">
                    <a16:creationId xmlns:a16="http://schemas.microsoft.com/office/drawing/2014/main" xmlns="" id="{57BE72ED-C81E-FF2A-4D50-3273A9526B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33" name="Freeform 8">
                  <a:extLst>
                    <a:ext uri="{FF2B5EF4-FFF2-40B4-BE49-F238E27FC236}">
                      <a16:creationId xmlns:a16="http://schemas.microsoft.com/office/drawing/2014/main" xmlns="" id="{A6C401BA-4555-F754-A0DC-ED76DA5F20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34" name="Freeform 9">
                  <a:extLst>
                    <a:ext uri="{FF2B5EF4-FFF2-40B4-BE49-F238E27FC236}">
                      <a16:creationId xmlns:a16="http://schemas.microsoft.com/office/drawing/2014/main" xmlns="" id="{056D3619-6C2C-15D9-4E8F-A4F5385015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pSp>
            <p:nvGrpSpPr>
              <p:cNvPr id="5167" name="Group 11">
                <a:extLst>
                  <a:ext uri="{FF2B5EF4-FFF2-40B4-BE49-F238E27FC236}">
                    <a16:creationId xmlns:a16="http://schemas.microsoft.com/office/drawing/2014/main" xmlns="" id="{7F5BA455-F816-1809-E302-99D54DBA9A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31" name="Freeform 12">
                  <a:extLst>
                    <a:ext uri="{FF2B5EF4-FFF2-40B4-BE49-F238E27FC236}">
                      <a16:creationId xmlns:a16="http://schemas.microsoft.com/office/drawing/2014/main" xmlns="" id="{053A6250-A50D-C496-5318-8392CD5B75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32" name="Freeform 13">
                  <a:extLst>
                    <a:ext uri="{FF2B5EF4-FFF2-40B4-BE49-F238E27FC236}">
                      <a16:creationId xmlns:a16="http://schemas.microsoft.com/office/drawing/2014/main" xmlns="" id="{B6B089EC-0F62-DEF6-A801-376FC58E71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5168" name="Group 15">
              <a:extLst>
                <a:ext uri="{FF2B5EF4-FFF2-40B4-BE49-F238E27FC236}">
                  <a16:creationId xmlns:a16="http://schemas.microsoft.com/office/drawing/2014/main" xmlns="" id="{9C6A35B5-DDE1-E131-62A5-DDBE454390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27" name="Freeform 16">
                <a:extLst>
                  <a:ext uri="{FF2B5EF4-FFF2-40B4-BE49-F238E27FC236}">
                    <a16:creationId xmlns:a16="http://schemas.microsoft.com/office/drawing/2014/main" xmlns="" id="{19683885-4E18-0C3B-8AC5-D6865571AE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28" name="Freeform 17">
                <a:extLst>
                  <a:ext uri="{FF2B5EF4-FFF2-40B4-BE49-F238E27FC236}">
                    <a16:creationId xmlns:a16="http://schemas.microsoft.com/office/drawing/2014/main" xmlns="" id="{ECE5F38D-7003-0E83-BFA2-F0D51DADF7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5169" name="Group 18">
            <a:extLst>
              <a:ext uri="{FF2B5EF4-FFF2-40B4-BE49-F238E27FC236}">
                <a16:creationId xmlns:a16="http://schemas.microsoft.com/office/drawing/2014/main" xmlns="" id="{40F5F932-CD60-C716-722E-1429997B3220}"/>
              </a:ext>
            </a:extLst>
          </p:cNvPr>
          <p:cNvGrpSpPr>
            <a:grpSpLocks/>
          </p:cNvGrpSpPr>
          <p:nvPr/>
        </p:nvGrpSpPr>
        <p:grpSpPr bwMode="auto">
          <a:xfrm>
            <a:off x="380960" y="3071810"/>
            <a:ext cx="13258800" cy="685800"/>
            <a:chOff x="-336" y="2064"/>
            <a:chExt cx="8352" cy="432"/>
          </a:xfrm>
          <a:scene3d>
            <a:camera prst="orthographicFront">
              <a:rot lat="9600000" lon="0" rev="0"/>
            </a:camera>
            <a:lightRig rig="threePt" dir="t"/>
          </a:scene3d>
        </p:grpSpPr>
        <p:grpSp>
          <p:nvGrpSpPr>
            <p:cNvPr id="5170" name="Group 14">
              <a:extLst>
                <a:ext uri="{FF2B5EF4-FFF2-40B4-BE49-F238E27FC236}">
                  <a16:creationId xmlns:a16="http://schemas.microsoft.com/office/drawing/2014/main" xmlns="" id="{6341C956-BD02-AF18-284A-C087F22987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5171" name="Group 10">
                <a:extLst>
                  <a:ext uri="{FF2B5EF4-FFF2-40B4-BE49-F238E27FC236}">
                    <a16:creationId xmlns:a16="http://schemas.microsoft.com/office/drawing/2014/main" xmlns="" id="{927646A3-79AE-7861-5244-E98714B3E47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44" name="Freeform 8">
                  <a:extLst>
                    <a:ext uri="{FF2B5EF4-FFF2-40B4-BE49-F238E27FC236}">
                      <a16:creationId xmlns:a16="http://schemas.microsoft.com/office/drawing/2014/main" xmlns="" id="{E2BDD435-9184-6014-B49C-57681AFF6C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45" name="Freeform 9">
                  <a:extLst>
                    <a:ext uri="{FF2B5EF4-FFF2-40B4-BE49-F238E27FC236}">
                      <a16:creationId xmlns:a16="http://schemas.microsoft.com/office/drawing/2014/main" xmlns="" id="{1A729B3E-0FA0-D335-7F6E-E759750FAC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pSp>
            <p:nvGrpSpPr>
              <p:cNvPr id="5172" name="Group 11">
                <a:extLst>
                  <a:ext uri="{FF2B5EF4-FFF2-40B4-BE49-F238E27FC236}">
                    <a16:creationId xmlns:a16="http://schemas.microsoft.com/office/drawing/2014/main" xmlns="" id="{335EB23E-3130-0118-348A-1B6DC63CE8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42" name="Freeform 12">
                  <a:extLst>
                    <a:ext uri="{FF2B5EF4-FFF2-40B4-BE49-F238E27FC236}">
                      <a16:creationId xmlns:a16="http://schemas.microsoft.com/office/drawing/2014/main" xmlns="" id="{AF045A48-61FA-9F7D-46B8-BE1900BFBE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43" name="Freeform 13">
                  <a:extLst>
                    <a:ext uri="{FF2B5EF4-FFF2-40B4-BE49-F238E27FC236}">
                      <a16:creationId xmlns:a16="http://schemas.microsoft.com/office/drawing/2014/main" xmlns="" id="{166422E5-1BA6-DE82-8E05-F83E23D668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5173" name="Group 15">
              <a:extLst>
                <a:ext uri="{FF2B5EF4-FFF2-40B4-BE49-F238E27FC236}">
                  <a16:creationId xmlns:a16="http://schemas.microsoft.com/office/drawing/2014/main" xmlns="" id="{6BABC934-A6B3-D79E-DC78-CE2A3D615D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38" name="Freeform 16">
                <a:extLst>
                  <a:ext uri="{FF2B5EF4-FFF2-40B4-BE49-F238E27FC236}">
                    <a16:creationId xmlns:a16="http://schemas.microsoft.com/office/drawing/2014/main" xmlns="" id="{90073BCE-8577-A397-349D-67CBE828BE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39" name="Freeform 17">
                <a:extLst>
                  <a:ext uri="{FF2B5EF4-FFF2-40B4-BE49-F238E27FC236}">
                    <a16:creationId xmlns:a16="http://schemas.microsoft.com/office/drawing/2014/main" xmlns="" id="{3DD42D93-0E1E-A029-4403-B18C920F16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5174" name="Group 18">
            <a:extLst>
              <a:ext uri="{FF2B5EF4-FFF2-40B4-BE49-F238E27FC236}">
                <a16:creationId xmlns:a16="http://schemas.microsoft.com/office/drawing/2014/main" xmlns="" id="{1F240ABA-2D74-0256-E253-A8EB3205F1E1}"/>
              </a:ext>
            </a:extLst>
          </p:cNvPr>
          <p:cNvGrpSpPr>
            <a:grpSpLocks/>
          </p:cNvGrpSpPr>
          <p:nvPr/>
        </p:nvGrpSpPr>
        <p:grpSpPr bwMode="auto">
          <a:xfrm>
            <a:off x="380960" y="3071810"/>
            <a:ext cx="13258800" cy="685800"/>
            <a:chOff x="-336" y="2064"/>
            <a:chExt cx="8352" cy="432"/>
          </a:xfrm>
          <a:scene3d>
            <a:camera prst="orthographicFront">
              <a:rot lat="10800000" lon="0" rev="0"/>
            </a:camera>
            <a:lightRig rig="threePt" dir="t"/>
          </a:scene3d>
        </p:grpSpPr>
        <p:grpSp>
          <p:nvGrpSpPr>
            <p:cNvPr id="5175" name="Group 14">
              <a:extLst>
                <a:ext uri="{FF2B5EF4-FFF2-40B4-BE49-F238E27FC236}">
                  <a16:creationId xmlns:a16="http://schemas.microsoft.com/office/drawing/2014/main" xmlns="" id="{3E976BCE-3D0F-97F7-3949-CB79A4227A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336" y="2064"/>
              <a:ext cx="5568" cy="432"/>
              <a:chOff x="-336" y="2064"/>
              <a:chExt cx="5568" cy="432"/>
            </a:xfrm>
          </p:grpSpPr>
          <p:grpSp>
            <p:nvGrpSpPr>
              <p:cNvPr id="5176" name="Group 10">
                <a:extLst>
                  <a:ext uri="{FF2B5EF4-FFF2-40B4-BE49-F238E27FC236}">
                    <a16:creationId xmlns:a16="http://schemas.microsoft.com/office/drawing/2014/main" xmlns="" id="{2EC1B2E8-C925-D709-0D71-3D1C4B1006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336" y="2064"/>
                <a:ext cx="2784" cy="432"/>
                <a:chOff x="-336" y="2064"/>
                <a:chExt cx="2784" cy="432"/>
              </a:xfrm>
            </p:grpSpPr>
            <p:sp>
              <p:nvSpPr>
                <p:cNvPr id="155" name="Freeform 8">
                  <a:extLst>
                    <a:ext uri="{FF2B5EF4-FFF2-40B4-BE49-F238E27FC236}">
                      <a16:creationId xmlns:a16="http://schemas.microsoft.com/office/drawing/2014/main" xmlns="" id="{4EA1BA4D-2D6A-C00C-86E3-5B15F710C2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00B05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56" name="Freeform 9">
                  <a:extLst>
                    <a:ext uri="{FF2B5EF4-FFF2-40B4-BE49-F238E27FC236}">
                      <a16:creationId xmlns:a16="http://schemas.microsoft.com/office/drawing/2014/main" xmlns="" id="{7F8EC931-5D2A-6252-BFF2-2B9B266237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00B05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pSp>
            <p:nvGrpSpPr>
              <p:cNvPr id="5177" name="Group 11">
                <a:extLst>
                  <a:ext uri="{FF2B5EF4-FFF2-40B4-BE49-F238E27FC236}">
                    <a16:creationId xmlns:a16="http://schemas.microsoft.com/office/drawing/2014/main" xmlns="" id="{28CA28DF-A025-C1E0-3F65-6175827FEA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2064"/>
                <a:ext cx="2784" cy="432"/>
                <a:chOff x="-336" y="2064"/>
                <a:chExt cx="2784" cy="432"/>
              </a:xfrm>
            </p:grpSpPr>
            <p:sp>
              <p:nvSpPr>
                <p:cNvPr id="153" name="Freeform 12">
                  <a:extLst>
                    <a:ext uri="{FF2B5EF4-FFF2-40B4-BE49-F238E27FC236}">
                      <a16:creationId xmlns:a16="http://schemas.microsoft.com/office/drawing/2014/main" xmlns="" id="{B10CC5C9-68ED-2172-B5E6-EA0AB59DAD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00B05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54" name="Freeform 13">
                  <a:extLst>
                    <a:ext uri="{FF2B5EF4-FFF2-40B4-BE49-F238E27FC236}">
                      <a16:creationId xmlns:a16="http://schemas.microsoft.com/office/drawing/2014/main" xmlns="" id="{1FD6BC9D-97AF-7EC5-8C94-BE449892E5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336" y="2064"/>
                  <a:ext cx="1392" cy="432"/>
                </a:xfrm>
                <a:custGeom>
                  <a:avLst/>
                  <a:gdLst>
                    <a:gd name="T0" fmla="*/ 0 w 1392"/>
                    <a:gd name="T1" fmla="*/ 192 h 432"/>
                    <a:gd name="T2" fmla="*/ 336 w 1392"/>
                    <a:gd name="T3" fmla="*/ 0 h 432"/>
                    <a:gd name="T4" fmla="*/ 672 w 1392"/>
                    <a:gd name="T5" fmla="*/ 192 h 432"/>
                    <a:gd name="T6" fmla="*/ 1056 w 1392"/>
                    <a:gd name="T7" fmla="*/ 432 h 432"/>
                    <a:gd name="T8" fmla="*/ 1392 w 1392"/>
                    <a:gd name="T9" fmla="*/ 192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92"/>
                    <a:gd name="T16" fmla="*/ 0 h 432"/>
                    <a:gd name="T17" fmla="*/ 1392 w 1392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92" h="432">
                      <a:moveTo>
                        <a:pt x="0" y="192"/>
                      </a:moveTo>
                      <a:cubicBezTo>
                        <a:pt x="112" y="96"/>
                        <a:pt x="224" y="0"/>
                        <a:pt x="336" y="0"/>
                      </a:cubicBezTo>
                      <a:cubicBezTo>
                        <a:pt x="448" y="0"/>
                        <a:pt x="552" y="120"/>
                        <a:pt x="672" y="192"/>
                      </a:cubicBezTo>
                      <a:cubicBezTo>
                        <a:pt x="792" y="264"/>
                        <a:pt x="936" y="432"/>
                        <a:pt x="1056" y="432"/>
                      </a:cubicBezTo>
                      <a:cubicBezTo>
                        <a:pt x="1176" y="432"/>
                        <a:pt x="1336" y="232"/>
                        <a:pt x="1392" y="192"/>
                      </a:cubicBezTo>
                    </a:path>
                  </a:pathLst>
                </a:custGeom>
                <a:noFill/>
                <a:ln w="28575">
                  <a:solidFill>
                    <a:srgbClr val="00B05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5178" name="Group 15">
              <a:extLst>
                <a:ext uri="{FF2B5EF4-FFF2-40B4-BE49-F238E27FC236}">
                  <a16:creationId xmlns:a16="http://schemas.microsoft.com/office/drawing/2014/main" xmlns="" id="{C7D11414-F694-A3A1-E118-2876C833AD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" y="2064"/>
              <a:ext cx="2784" cy="432"/>
              <a:chOff x="-336" y="2064"/>
              <a:chExt cx="2784" cy="432"/>
            </a:xfrm>
          </p:grpSpPr>
          <p:sp>
            <p:nvSpPr>
              <p:cNvPr id="149" name="Freeform 16">
                <a:extLst>
                  <a:ext uri="{FF2B5EF4-FFF2-40B4-BE49-F238E27FC236}">
                    <a16:creationId xmlns:a16="http://schemas.microsoft.com/office/drawing/2014/main" xmlns="" id="{392E2B4C-1540-46AB-5598-69E846AF64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50" name="Freeform 17">
                <a:extLst>
                  <a:ext uri="{FF2B5EF4-FFF2-40B4-BE49-F238E27FC236}">
                    <a16:creationId xmlns:a16="http://schemas.microsoft.com/office/drawing/2014/main" xmlns="" id="{5B4D0E20-E790-D807-7072-0DDC5824E4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36" y="2064"/>
                <a:ext cx="1392" cy="432"/>
              </a:xfrm>
              <a:custGeom>
                <a:avLst/>
                <a:gdLst>
                  <a:gd name="T0" fmla="*/ 0 w 1392"/>
                  <a:gd name="T1" fmla="*/ 192 h 432"/>
                  <a:gd name="T2" fmla="*/ 336 w 1392"/>
                  <a:gd name="T3" fmla="*/ 0 h 432"/>
                  <a:gd name="T4" fmla="*/ 672 w 1392"/>
                  <a:gd name="T5" fmla="*/ 192 h 432"/>
                  <a:gd name="T6" fmla="*/ 1056 w 1392"/>
                  <a:gd name="T7" fmla="*/ 432 h 432"/>
                  <a:gd name="T8" fmla="*/ 1392 w 1392"/>
                  <a:gd name="T9" fmla="*/ 192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92"/>
                  <a:gd name="T16" fmla="*/ 0 h 432"/>
                  <a:gd name="T17" fmla="*/ 1392 w 1392"/>
                  <a:gd name="T18" fmla="*/ 432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92" h="432">
                    <a:moveTo>
                      <a:pt x="0" y="192"/>
                    </a:moveTo>
                    <a:cubicBezTo>
                      <a:pt x="112" y="96"/>
                      <a:pt x="224" y="0"/>
                      <a:pt x="336" y="0"/>
                    </a:cubicBezTo>
                    <a:cubicBezTo>
                      <a:pt x="448" y="0"/>
                      <a:pt x="552" y="120"/>
                      <a:pt x="672" y="192"/>
                    </a:cubicBezTo>
                    <a:cubicBezTo>
                      <a:pt x="792" y="264"/>
                      <a:pt x="936" y="432"/>
                      <a:pt x="1056" y="432"/>
                    </a:cubicBezTo>
                    <a:cubicBezTo>
                      <a:pt x="1176" y="432"/>
                      <a:pt x="1336" y="232"/>
                      <a:pt x="1392" y="192"/>
                    </a:cubicBezTo>
                  </a:path>
                </a:pathLst>
              </a:custGeom>
              <a:noFill/>
              <a:ln w="28575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sp>
        <p:nvSpPr>
          <p:cNvPr id="23571" name="TextBox 156">
            <a:extLst>
              <a:ext uri="{FF2B5EF4-FFF2-40B4-BE49-F238E27FC236}">
                <a16:creationId xmlns:a16="http://schemas.microsoft.com/office/drawing/2014/main" xmlns="" id="{4879DCE3-1501-F6F5-F179-9C0FB40EA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0" y="1214438"/>
            <a:ext cx="45005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y=f(x)                y=-f(x)</a:t>
            </a:r>
            <a:endParaRPr lang="ru-RU" altLang="ru-RU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Стрелка вправо 158">
            <a:extLst>
              <a:ext uri="{FF2B5EF4-FFF2-40B4-BE49-F238E27FC236}">
                <a16:creationId xmlns:a16="http://schemas.microsoft.com/office/drawing/2014/main" xmlns="" id="{EE2D1538-8D1D-1C67-EAAB-F15BC0C82165}"/>
              </a:ext>
            </a:extLst>
          </p:cNvPr>
          <p:cNvSpPr/>
          <p:nvPr/>
        </p:nvSpPr>
        <p:spPr>
          <a:xfrm>
            <a:off x="7453313" y="1357313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572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896"/>
    </mc:Choice>
    <mc:Fallback xmlns="">
      <p:transition spd="slow" advTm="778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447" y="1095631"/>
            <a:ext cx="3521413" cy="4321735"/>
          </a:xfrm>
          <a:prstGeom prst="rect">
            <a:avLst/>
          </a:prstGeom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563139" y="1183674"/>
            <a:ext cx="7989734" cy="34887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altLang="ru-RU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 </a:t>
            </a:r>
            <a:endParaRPr lang="ru-RU" altLang="ru-RU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тригонометриялық функциялардың графиктерін түрлендірулер көмегімен </a:t>
            </a:r>
            <a:r>
              <a:rPr lang="kk-K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салдық.</a:t>
            </a:r>
            <a:endParaRPr lang="kk-KZ" altLang="ru-RU" sz="3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1467">
        <p:fade/>
      </p:transition>
    </mc:Choice>
    <mc:Fallback xmlns="">
      <p:transition spd="med" advTm="1146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.7|0.9|13.9|2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1|14|15.6|1.4|9.7|8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2|8.3|10.8|1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8|2.8|8.5|15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5.4|6.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</TotalTime>
  <Words>202</Words>
  <Application>Microsoft Office PowerPoint</Application>
  <PresentationFormat>Широкоэкранный</PresentationFormat>
  <Paragraphs>46</Paragraphs>
  <Slides>9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Формула</vt:lpstr>
      <vt:lpstr>Презентация PowerPoint</vt:lpstr>
      <vt:lpstr>Тригонометриялық функциялардың графиктерін түрлендірулер көмегімен салу</vt:lpstr>
      <vt:lpstr>Презентация PowerPoint</vt:lpstr>
      <vt:lpstr>Презентация PowerPoint</vt:lpstr>
      <vt:lpstr>Презентация PowerPoint</vt:lpstr>
      <vt:lpstr> OY осі бойымен к есе созу (сығу)</vt:lpstr>
      <vt:lpstr> OX осі бойымен к есе созу (сығу)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181</cp:revision>
  <dcterms:created xsi:type="dcterms:W3CDTF">2022-09-04T21:41:09Z</dcterms:created>
  <dcterms:modified xsi:type="dcterms:W3CDTF">2024-08-14T14:44:57Z</dcterms:modified>
</cp:coreProperties>
</file>